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72" r:id="rId5"/>
    <p:sldId id="259" r:id="rId6"/>
    <p:sldId id="260" r:id="rId7"/>
    <p:sldId id="266" r:id="rId8"/>
    <p:sldId id="264" r:id="rId9"/>
    <p:sldId id="262" r:id="rId10"/>
    <p:sldId id="265" r:id="rId11"/>
    <p:sldId id="269" r:id="rId12"/>
    <p:sldId id="267" r:id="rId13"/>
    <p:sldId id="277" r:id="rId14"/>
    <p:sldId id="278" r:id="rId15"/>
    <p:sldId id="279" r:id="rId16"/>
    <p:sldId id="268" r:id="rId17"/>
    <p:sldId id="274" r:id="rId18"/>
    <p:sldId id="270" r:id="rId19"/>
    <p:sldId id="273" r:id="rId20"/>
    <p:sldId id="275" r:id="rId21"/>
    <p:sldId id="276" r:id="rId22"/>
    <p:sldId id="280" r:id="rId23"/>
    <p:sldId id="282" r:id="rId24"/>
    <p:sldId id="281" r:id="rId25"/>
    <p:sldId id="285" r:id="rId26"/>
    <p:sldId id="290" r:id="rId27"/>
    <p:sldId id="291" r:id="rId28"/>
    <p:sldId id="289" r:id="rId29"/>
    <p:sldId id="295" r:id="rId30"/>
    <p:sldId id="296" r:id="rId31"/>
    <p:sldId id="283" r:id="rId32"/>
    <p:sldId id="292" r:id="rId33"/>
    <p:sldId id="293" r:id="rId34"/>
    <p:sldId id="284" r:id="rId35"/>
    <p:sldId id="294" r:id="rId36"/>
    <p:sldId id="297" r:id="rId37"/>
    <p:sldId id="298" r:id="rId38"/>
    <p:sldId id="299" r:id="rId39"/>
    <p:sldId id="300" r:id="rId40"/>
    <p:sldId id="301" r:id="rId4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94660"/>
  </p:normalViewPr>
  <p:slideViewPr>
    <p:cSldViewPr>
      <p:cViewPr>
        <p:scale>
          <a:sx n="100" d="100"/>
          <a:sy n="100" d="100"/>
        </p:scale>
        <p:origin x="-931" y="2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矩形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矩形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矩形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矩形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圆角矩形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圆角矩形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矩形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矩形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26" name="日期占位符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8" name="页脚占位符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矩形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矩形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矩形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矩形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圆角矩形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圆角矩形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矩形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矩形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矩形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矩形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矩形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矩形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2019/7/19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764704"/>
            <a:ext cx="7772400" cy="1008112"/>
          </a:xfrm>
        </p:spPr>
        <p:txBody>
          <a:bodyPr>
            <a:noAutofit/>
          </a:bodyPr>
          <a:lstStyle/>
          <a:p>
            <a:r>
              <a:rPr lang="en-US" altLang="zh-CN" dirty="0" err="1" smtClean="0">
                <a:latin typeface="+mn-ea"/>
                <a:ea typeface="+mn-ea"/>
              </a:rPr>
              <a:t>Vlog</a:t>
            </a:r>
            <a:r>
              <a:rPr lang="en-US" altLang="zh-CN" dirty="0" smtClean="0">
                <a:latin typeface="+mn-ea"/>
                <a:ea typeface="+mn-ea"/>
              </a:rPr>
              <a:t> Station</a:t>
            </a:r>
            <a:br>
              <a:rPr lang="en-US" altLang="zh-CN" dirty="0" smtClean="0">
                <a:latin typeface="+mn-ea"/>
                <a:ea typeface="+mn-ea"/>
              </a:rPr>
            </a:br>
            <a:r>
              <a:rPr lang="zh-CN" altLang="en-US" dirty="0" smtClean="0">
                <a:latin typeface="+mn-ea"/>
                <a:ea typeface="+mn-ea"/>
              </a:rPr>
              <a:t>视频点播网站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149080"/>
            <a:ext cx="6400800" cy="187220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zh-CN" altLang="en-US" sz="2400" b="1" dirty="0" smtClean="0">
                <a:solidFill>
                  <a:schemeClr val="accent1">
                    <a:lumMod val="50000"/>
                  </a:schemeClr>
                </a:solidFill>
              </a:rPr>
              <a:t>徐猛    </a:t>
            </a:r>
            <a:r>
              <a:rPr lang="en-US" altLang="zh-CN" sz="24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1600170104</a:t>
            </a:r>
            <a:r>
              <a:rPr lang="en-US" altLang="zh-CN" sz="2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  <a:p>
            <a:pPr algn="l"/>
            <a:endParaRPr lang="en-US" altLang="zh-CN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l"/>
            <a:r>
              <a:rPr lang="zh-CN" altLang="en-US" sz="24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仇威  </a:t>
            </a:r>
            <a:r>
              <a:rPr lang="en-US" altLang="zh-CN" sz="24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1600170120</a:t>
            </a:r>
          </a:p>
          <a:p>
            <a:pPr algn="l"/>
            <a:endParaRPr lang="en-US" altLang="zh-CN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l"/>
            <a:r>
              <a:rPr lang="zh-CN" altLang="en-US" sz="2400" b="1" dirty="0">
                <a:solidFill>
                  <a:schemeClr val="accent1">
                    <a:lumMod val="50000"/>
                  </a:schemeClr>
                </a:solidFill>
                <a:latin typeface="+mn-ea"/>
              </a:rPr>
              <a:t>马</a:t>
            </a:r>
            <a:r>
              <a:rPr lang="zh-CN" altLang="en-US" sz="24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勇  </a:t>
            </a:r>
            <a:r>
              <a:rPr lang="en-US" altLang="zh-CN" sz="2400" b="1" dirty="0" smtClean="0">
                <a:solidFill>
                  <a:schemeClr val="accent1">
                    <a:lumMod val="50000"/>
                  </a:schemeClr>
                </a:solidFill>
                <a:latin typeface="+mn-ea"/>
              </a:rPr>
              <a:t>1600170117</a:t>
            </a:r>
            <a:endParaRPr lang="zh-CN" altLang="en-US" sz="2400" b="1" dirty="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4477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登录界面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636912"/>
            <a:ext cx="7560840" cy="3744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31217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登录界面的</a:t>
            </a:r>
            <a:r>
              <a:rPr lang="en-US" altLang="zh-CN" dirty="0" smtClean="0"/>
              <a:t>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altLang="zh-CN" dirty="0"/>
              <a:t>{% </a:t>
            </a:r>
            <a:r>
              <a:rPr lang="en-US" altLang="zh-CN" b="1" dirty="0"/>
              <a:t>load static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body background="</a:t>
            </a:r>
            <a:r>
              <a:rPr lang="en-US" altLang="zh-CN" dirty="0"/>
              <a:t>{% </a:t>
            </a:r>
            <a:r>
              <a:rPr lang="en-US" altLang="zh-CN" b="1" dirty="0"/>
              <a:t>static '</a:t>
            </a:r>
            <a:r>
              <a:rPr lang="en-US" altLang="zh-CN" b="1" dirty="0" err="1"/>
              <a:t>pagedesign</a:t>
            </a:r>
            <a:r>
              <a:rPr lang="en-US" altLang="zh-CN" b="1" dirty="0"/>
              <a:t>/pictures/</a:t>
            </a:r>
            <a:r>
              <a:rPr lang="zh-CN" altLang="en-US" b="1" dirty="0"/>
              <a:t>登陆界面</a:t>
            </a:r>
            <a:r>
              <a:rPr lang="en-US" altLang="zh-CN" b="1" dirty="0"/>
              <a:t>.</a:t>
            </a:r>
            <a:r>
              <a:rPr lang="en-US" altLang="zh-CN" b="1" dirty="0" err="1"/>
              <a:t>png</a:t>
            </a:r>
            <a:r>
              <a:rPr lang="en-US" altLang="zh-CN" b="1" dirty="0"/>
              <a:t>' </a:t>
            </a:r>
            <a:r>
              <a:rPr lang="en-US" altLang="zh-CN" dirty="0"/>
              <a:t>%}</a:t>
            </a:r>
            <a:r>
              <a:rPr lang="en-US" altLang="zh-CN" b="1" dirty="0"/>
              <a:t>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a </a:t>
            </a:r>
            <a:r>
              <a:rPr lang="en-US" altLang="zh-CN" b="1" dirty="0" err="1"/>
              <a:t>href</a:t>
            </a:r>
            <a:r>
              <a:rPr lang="en-US" altLang="zh-CN" b="1" dirty="0"/>
              <a:t>="http://127.0.0.1:8000/"</a:t>
            </a:r>
            <a:r>
              <a:rPr lang="en-US" altLang="zh-CN" dirty="0"/>
              <a:t>&gt;</a:t>
            </a:r>
            <a:r>
              <a:rPr lang="zh-CN" altLang="en-US" dirty="0"/>
              <a:t>返回首页</a:t>
            </a:r>
            <a:r>
              <a:rPr lang="en-US" altLang="zh-CN" dirty="0"/>
              <a:t>&lt;/</a:t>
            </a:r>
            <a:r>
              <a:rPr lang="en-US" altLang="zh-CN" b="1" dirty="0"/>
              <a:t>a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div style="width</a:t>
            </a:r>
            <a:r>
              <a:rPr lang="en-US" altLang="zh-CN" dirty="0"/>
              <a:t>: 100%</a:t>
            </a:r>
            <a:r>
              <a:rPr lang="en-US" altLang="zh-CN" b="1" dirty="0"/>
              <a:t>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center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&lt;</a:t>
            </a:r>
            <a:r>
              <a:rPr lang="en-US" altLang="zh-CN" b="1" dirty="0"/>
              <a:t>form action="/users/login/" method="POST" </a:t>
            </a:r>
            <a:r>
              <a:rPr lang="en-US" altLang="zh-CN" b="1" dirty="0" err="1"/>
              <a:t>enctype</a:t>
            </a:r>
            <a:r>
              <a:rPr lang="en-US" altLang="zh-CN" b="1" dirty="0"/>
              <a:t>="multipart/form-data"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{% </a:t>
            </a:r>
            <a:r>
              <a:rPr lang="en-US" altLang="zh-CN" b="1" dirty="0" err="1"/>
              <a:t>csrf_token</a:t>
            </a:r>
            <a:r>
              <a:rPr lang="en-US" altLang="zh-CN" b="1" dirty="0"/>
              <a:t>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>      &lt;</a:t>
            </a:r>
            <a:r>
              <a:rPr lang="en-US" altLang="zh-CN" b="1" dirty="0"/>
              <a:t>label</a:t>
            </a:r>
            <a:r>
              <a:rPr lang="en-US" altLang="zh-CN" dirty="0"/>
              <a:t>&gt;</a:t>
            </a:r>
            <a:r>
              <a:rPr lang="zh-CN" altLang="en-US" dirty="0"/>
              <a:t>用户：</a:t>
            </a:r>
            <a:r>
              <a:rPr lang="en-US" altLang="zh-CN" dirty="0"/>
              <a:t>&lt;/</a:t>
            </a:r>
            <a:r>
              <a:rPr lang="en-US" altLang="zh-CN" b="1" dirty="0"/>
              <a:t>label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input type="text" name="</a:t>
            </a:r>
            <a:r>
              <a:rPr lang="en-US" altLang="zh-CN" b="1" dirty="0" err="1"/>
              <a:t>usename</a:t>
            </a:r>
            <a:r>
              <a:rPr lang="en-US" altLang="zh-CN" b="1" dirty="0"/>
              <a:t>" placeholder="</a:t>
            </a:r>
            <a:r>
              <a:rPr lang="zh-CN" altLang="en-US" b="1" dirty="0"/>
              <a:t>用户名至少</a:t>
            </a:r>
            <a:r>
              <a:rPr lang="en-US" altLang="zh-CN" b="1" dirty="0"/>
              <a:t>2</a:t>
            </a:r>
            <a:r>
              <a:rPr lang="zh-CN" altLang="en-US" b="1" dirty="0"/>
              <a:t>个字符</a:t>
            </a:r>
            <a:r>
              <a:rPr lang="en-US" altLang="zh-CN" b="1" dirty="0"/>
              <a:t>"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&lt;</a:t>
            </a:r>
            <a:r>
              <a:rPr lang="en-US" altLang="zh-CN" b="1" dirty="0"/>
              <a:t>label</a:t>
            </a:r>
            <a:r>
              <a:rPr lang="en-US" altLang="zh-CN" dirty="0"/>
              <a:t>&gt;</a:t>
            </a:r>
            <a:r>
              <a:rPr lang="zh-CN" altLang="en-US" dirty="0"/>
              <a:t>密码：</a:t>
            </a:r>
            <a:r>
              <a:rPr lang="en-US" altLang="zh-CN" dirty="0"/>
              <a:t>&lt;/</a:t>
            </a:r>
            <a:r>
              <a:rPr lang="en-US" altLang="zh-CN" b="1" dirty="0"/>
              <a:t>label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input type="password" name="password" placeholder="</a:t>
            </a:r>
            <a:r>
              <a:rPr lang="zh-CN" altLang="en-US" b="1" dirty="0"/>
              <a:t>请输入密码</a:t>
            </a:r>
            <a:r>
              <a:rPr lang="en-US" altLang="zh-CN" b="1" dirty="0"/>
              <a:t>"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&lt;</a:t>
            </a:r>
            <a:r>
              <a:rPr lang="en-US" altLang="zh-CN" b="1" dirty="0"/>
              <a:t>button type="submit"</a:t>
            </a:r>
            <a:r>
              <a:rPr lang="en-US" altLang="zh-CN" dirty="0"/>
              <a:t>&gt;</a:t>
            </a:r>
            <a:r>
              <a:rPr lang="zh-CN" altLang="en-US" dirty="0"/>
              <a:t>登陆</a:t>
            </a:r>
            <a:r>
              <a:rPr lang="en-US" altLang="zh-CN" dirty="0"/>
              <a:t>&lt;/</a:t>
            </a:r>
            <a:r>
              <a:rPr lang="en-US" altLang="zh-CN" b="1" dirty="0"/>
              <a:t>button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&lt;/</a:t>
            </a:r>
            <a:r>
              <a:rPr lang="en-US" altLang="zh-CN" b="1" dirty="0"/>
              <a:t>form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a </a:t>
            </a:r>
            <a:r>
              <a:rPr lang="en-US" altLang="zh-CN" b="1" dirty="0" err="1"/>
              <a:t>href</a:t>
            </a:r>
            <a:r>
              <a:rPr lang="en-US" altLang="zh-CN" b="1" dirty="0"/>
              <a:t>="http://127.0.0.1:8000/users/register"</a:t>
            </a:r>
            <a:r>
              <a:rPr lang="en-US" altLang="zh-CN" dirty="0"/>
              <a:t>&gt;&lt;</a:t>
            </a:r>
            <a:r>
              <a:rPr lang="en-US" altLang="zh-CN" b="1" dirty="0"/>
              <a:t>button</a:t>
            </a:r>
            <a:r>
              <a:rPr lang="en-US" altLang="zh-CN" dirty="0"/>
              <a:t>&gt;</a:t>
            </a:r>
            <a:r>
              <a:rPr lang="zh-CN" altLang="en-US" dirty="0"/>
              <a:t>注册</a:t>
            </a:r>
            <a:r>
              <a:rPr lang="en-US" altLang="zh-CN" dirty="0"/>
              <a:t>&lt;/</a:t>
            </a:r>
            <a:r>
              <a:rPr lang="en-US" altLang="zh-CN" b="1" dirty="0"/>
              <a:t>button</a:t>
            </a:r>
            <a:r>
              <a:rPr lang="en-US" altLang="zh-CN" dirty="0"/>
              <a:t>&gt;&lt;/</a:t>
            </a:r>
            <a:r>
              <a:rPr lang="en-US" altLang="zh-CN" b="1" dirty="0"/>
              <a:t>a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a </a:t>
            </a:r>
            <a:r>
              <a:rPr lang="en-US" altLang="zh-CN" b="1" dirty="0" err="1"/>
              <a:t>href</a:t>
            </a:r>
            <a:r>
              <a:rPr lang="en-US" altLang="zh-CN" b="1" dirty="0"/>
              <a:t>="http://127.0.0.1:8000/users/find"</a:t>
            </a:r>
            <a:r>
              <a:rPr lang="en-US" altLang="zh-CN" dirty="0"/>
              <a:t>&gt;&lt;</a:t>
            </a:r>
            <a:r>
              <a:rPr lang="en-US" altLang="zh-CN" b="1" dirty="0"/>
              <a:t>button</a:t>
            </a:r>
            <a:r>
              <a:rPr lang="en-US" altLang="zh-CN" dirty="0"/>
              <a:t>&gt;</a:t>
            </a:r>
            <a:r>
              <a:rPr lang="zh-CN" altLang="en-US" dirty="0"/>
              <a:t>找回密码</a:t>
            </a:r>
            <a:r>
              <a:rPr lang="en-US" altLang="zh-CN" dirty="0"/>
              <a:t>&lt;/</a:t>
            </a:r>
            <a:r>
              <a:rPr lang="en-US" altLang="zh-CN" b="1" dirty="0"/>
              <a:t>button</a:t>
            </a:r>
            <a:r>
              <a:rPr lang="en-US" altLang="zh-CN" dirty="0"/>
              <a:t>&gt;&lt;/</a:t>
            </a:r>
            <a:r>
              <a:rPr lang="en-US" altLang="zh-CN" b="1" dirty="0"/>
              <a:t>a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center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div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body</a:t>
            </a:r>
            <a:r>
              <a:rPr lang="en-US" altLang="zh-CN" dirty="0"/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852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登录错误的界面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708920"/>
            <a:ext cx="7314951" cy="3529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981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账号密码的找回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CN" dirty="0" smtClean="0"/>
              <a:t>Views</a:t>
            </a:r>
            <a:r>
              <a:rPr lang="zh-CN" altLang="en-US" dirty="0" smtClean="0"/>
              <a:t>视图将</a:t>
            </a:r>
            <a:r>
              <a:rPr lang="en-US" altLang="zh-CN" dirty="0" smtClean="0"/>
              <a:t>post</a:t>
            </a:r>
            <a:r>
              <a:rPr lang="zh-CN" altLang="en-US" dirty="0" smtClean="0"/>
              <a:t>的值和</a:t>
            </a:r>
            <a:r>
              <a:rPr lang="en-US" altLang="zh-CN" dirty="0" smtClean="0"/>
              <a:t>model</a:t>
            </a:r>
            <a:r>
              <a:rPr lang="zh-CN" altLang="en-US" dirty="0" smtClean="0"/>
              <a:t>的数据比较</a:t>
            </a:r>
            <a:endParaRPr lang="en-US" altLang="zh-CN" dirty="0" smtClean="0"/>
          </a:p>
          <a:p>
            <a:r>
              <a:rPr lang="en-US" altLang="zh-CN" b="1" dirty="0" err="1"/>
              <a:t>def</a:t>
            </a:r>
            <a:r>
              <a:rPr lang="en-US" altLang="zh-CN" b="1" dirty="0"/>
              <a:t> </a:t>
            </a:r>
            <a:r>
              <a:rPr lang="en-US" altLang="zh-CN" dirty="0"/>
              <a:t>find(request):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/>
              <a:t>if </a:t>
            </a:r>
            <a:r>
              <a:rPr lang="en-US" altLang="zh-CN" dirty="0" err="1"/>
              <a:t>request.method</a:t>
            </a:r>
            <a:r>
              <a:rPr lang="en-US" altLang="zh-CN" dirty="0"/>
              <a:t>==</a:t>
            </a:r>
            <a:r>
              <a:rPr lang="en-US" altLang="zh-CN" b="1" dirty="0"/>
              <a:t>'GET'</a:t>
            </a:r>
            <a:r>
              <a:rPr lang="en-US" altLang="zh-CN" dirty="0"/>
              <a:t>: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b="1" dirty="0"/>
              <a:t>return </a:t>
            </a:r>
            <a:r>
              <a:rPr lang="en-US" altLang="zh-CN" dirty="0"/>
              <a:t>render(</a:t>
            </a:r>
            <a:r>
              <a:rPr lang="en-US" altLang="zh-CN" dirty="0" err="1"/>
              <a:t>request,</a:t>
            </a:r>
            <a:r>
              <a:rPr lang="en-US" altLang="zh-CN" b="1" dirty="0" err="1"/>
              <a:t>'admin</a:t>
            </a:r>
            <a:r>
              <a:rPr lang="en-US" altLang="zh-CN" b="1" dirty="0"/>
              <a:t>/find.html'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/>
              <a:t>if </a:t>
            </a:r>
            <a:r>
              <a:rPr lang="en-US" altLang="zh-CN" dirty="0" err="1"/>
              <a:t>request.method</a:t>
            </a:r>
            <a:r>
              <a:rPr lang="en-US" altLang="zh-CN" dirty="0"/>
              <a:t>==</a:t>
            </a:r>
            <a:r>
              <a:rPr lang="en-US" altLang="zh-CN" b="1" dirty="0"/>
              <a:t>'POST'</a:t>
            </a:r>
            <a:r>
              <a:rPr lang="en-US" altLang="zh-CN" dirty="0"/>
              <a:t>:</a:t>
            </a:r>
            <a:br>
              <a:rPr lang="en-US" altLang="zh-CN" dirty="0"/>
            </a:br>
            <a:r>
              <a:rPr lang="en-US" altLang="zh-CN" dirty="0"/>
              <a:t>        print(</a:t>
            </a:r>
            <a:r>
              <a:rPr lang="en-US" altLang="zh-CN" b="1" dirty="0"/>
              <a:t>'debug'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dirty="0" err="1"/>
              <a:t>name_test</a:t>
            </a:r>
            <a:r>
              <a:rPr lang="en-US" altLang="zh-CN" dirty="0"/>
              <a:t>=</a:t>
            </a:r>
            <a:r>
              <a:rPr lang="en-US" altLang="zh-CN" dirty="0" err="1"/>
              <a:t>request.POST.get</a:t>
            </a:r>
            <a:r>
              <a:rPr lang="en-US" altLang="zh-CN" dirty="0"/>
              <a:t>(</a:t>
            </a:r>
            <a:r>
              <a:rPr lang="en-US" altLang="zh-CN" b="1" dirty="0"/>
              <a:t>'</a:t>
            </a:r>
            <a:r>
              <a:rPr lang="en-US" altLang="zh-CN" b="1" dirty="0" err="1"/>
              <a:t>usename</a:t>
            </a:r>
            <a:r>
              <a:rPr lang="en-US" altLang="zh-CN" b="1" dirty="0"/>
              <a:t>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print(</a:t>
            </a:r>
            <a:r>
              <a:rPr lang="en-US" altLang="zh-CN" dirty="0" err="1"/>
              <a:t>name_test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dirty="0" err="1"/>
              <a:t>usename_list</a:t>
            </a:r>
            <a:r>
              <a:rPr lang="en-US" altLang="zh-CN" dirty="0"/>
              <a:t>=</a:t>
            </a:r>
            <a:r>
              <a:rPr lang="en-US" altLang="zh-CN" dirty="0" err="1"/>
              <a:t>user.objects.order_by</a:t>
            </a:r>
            <a:r>
              <a:rPr lang="en-US" altLang="zh-CN" dirty="0"/>
              <a:t>(</a:t>
            </a:r>
            <a:r>
              <a:rPr lang="en-US" altLang="zh-CN" b="1" dirty="0"/>
              <a:t>'</a:t>
            </a:r>
            <a:r>
              <a:rPr lang="en-US" altLang="zh-CN" b="1" dirty="0" err="1"/>
              <a:t>u_name</a:t>
            </a:r>
            <a:r>
              <a:rPr lang="en-US" altLang="zh-CN" b="1" dirty="0"/>
              <a:t>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b="1" dirty="0"/>
              <a:t>for </a:t>
            </a:r>
            <a:r>
              <a:rPr lang="en-US" altLang="zh-CN" dirty="0"/>
              <a:t>i </a:t>
            </a:r>
            <a:r>
              <a:rPr lang="en-US" altLang="zh-CN" b="1" dirty="0"/>
              <a:t>in </a:t>
            </a:r>
            <a:r>
              <a:rPr lang="en-US" altLang="zh-CN" dirty="0" err="1"/>
              <a:t>usename_list</a:t>
            </a:r>
            <a:r>
              <a:rPr lang="en-US" altLang="zh-CN" dirty="0"/>
              <a:t>:</a:t>
            </a:r>
            <a:br>
              <a:rPr lang="en-US" altLang="zh-CN" dirty="0"/>
            </a:br>
            <a:r>
              <a:rPr lang="en-US" altLang="zh-CN" dirty="0"/>
              <a:t>            print(i)</a:t>
            </a:r>
            <a:br>
              <a:rPr lang="en-US" altLang="zh-CN" dirty="0"/>
            </a:br>
            <a:r>
              <a:rPr lang="en-US" altLang="zh-CN" dirty="0"/>
              <a:t>            </a:t>
            </a:r>
            <a:r>
              <a:rPr lang="en-US" altLang="zh-CN" b="1" dirty="0"/>
              <a:t>if </a:t>
            </a:r>
            <a:r>
              <a:rPr lang="en-US" altLang="zh-CN" dirty="0" err="1"/>
              <a:t>str</a:t>
            </a:r>
            <a:r>
              <a:rPr lang="en-US" altLang="zh-CN" dirty="0"/>
              <a:t>(</a:t>
            </a:r>
            <a:r>
              <a:rPr lang="en-US" altLang="zh-CN" dirty="0" err="1"/>
              <a:t>name_test</a:t>
            </a:r>
            <a:r>
              <a:rPr lang="en-US" altLang="zh-CN" dirty="0"/>
              <a:t>)==</a:t>
            </a:r>
            <a:r>
              <a:rPr lang="en-US" altLang="zh-CN" dirty="0" err="1"/>
              <a:t>str</a:t>
            </a:r>
            <a:r>
              <a:rPr lang="en-US" altLang="zh-CN" dirty="0"/>
              <a:t>(i):</a:t>
            </a:r>
            <a:br>
              <a:rPr lang="en-US" altLang="zh-CN" dirty="0"/>
            </a:br>
            <a:r>
              <a:rPr lang="en-US" altLang="zh-CN" dirty="0"/>
              <a:t>                print(</a:t>
            </a:r>
            <a:r>
              <a:rPr lang="en-US" altLang="zh-CN" dirty="0" err="1"/>
              <a:t>name_test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        </a:t>
            </a:r>
            <a:r>
              <a:rPr lang="en-US" altLang="zh-CN" b="1" dirty="0"/>
              <a:t>return </a:t>
            </a:r>
            <a:r>
              <a:rPr lang="en-US" altLang="zh-CN" dirty="0"/>
              <a:t>render(request, </a:t>
            </a:r>
            <a:r>
              <a:rPr lang="en-US" altLang="zh-CN" b="1" dirty="0"/>
              <a:t>'admin/findresult.html'</a:t>
            </a:r>
            <a:r>
              <a:rPr lang="en-US" altLang="zh-CN" dirty="0"/>
              <a:t>,{</a:t>
            </a:r>
            <a:r>
              <a:rPr lang="en-US" altLang="zh-CN" b="1" dirty="0"/>
              <a:t>'</a:t>
            </a:r>
            <a:r>
              <a:rPr lang="en-US" altLang="zh-CN" b="1" dirty="0" err="1"/>
              <a:t>data'</a:t>
            </a:r>
            <a:r>
              <a:rPr lang="en-US" altLang="zh-CN" dirty="0" err="1"/>
              <a:t>:i</a:t>
            </a:r>
            <a:r>
              <a:rPr lang="en-US" altLang="zh-CN" dirty="0"/>
              <a:t>})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b="1" dirty="0"/>
              <a:t>return </a:t>
            </a:r>
            <a:r>
              <a:rPr lang="en-US" altLang="zh-CN" dirty="0"/>
              <a:t>render(request, </a:t>
            </a:r>
            <a:r>
              <a:rPr lang="en-US" altLang="zh-CN" b="1" dirty="0"/>
              <a:t>'admin/find.html'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/>
              <a:t>else</a:t>
            </a:r>
            <a:r>
              <a:rPr lang="en-US" altLang="zh-CN" dirty="0"/>
              <a:t>: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b="1" dirty="0"/>
              <a:t>return </a:t>
            </a:r>
            <a:r>
              <a:rPr lang="en-US" altLang="zh-CN" dirty="0" err="1"/>
              <a:t>HttpResponse</a:t>
            </a:r>
            <a:r>
              <a:rPr lang="en-US" altLang="zh-CN" dirty="0"/>
              <a:t>(</a:t>
            </a:r>
            <a:r>
              <a:rPr lang="en-US" altLang="zh-CN" b="1" dirty="0"/>
              <a:t>'</a:t>
            </a:r>
            <a:r>
              <a:rPr lang="zh-CN" altLang="en-US" b="1" dirty="0"/>
              <a:t>代码有错</a:t>
            </a:r>
            <a:r>
              <a:rPr lang="en-US" altLang="zh-CN" b="1" dirty="0"/>
              <a:t>'</a:t>
            </a: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199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账号密码找回界面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348880"/>
            <a:ext cx="7942064" cy="4204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5892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找回成功界面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348880"/>
            <a:ext cx="7942064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292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视频文件的保存到数据库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b="1" dirty="0" err="1"/>
              <a:t>def</a:t>
            </a:r>
            <a:r>
              <a:rPr lang="en-US" altLang="zh-CN" b="1" dirty="0"/>
              <a:t> </a:t>
            </a:r>
            <a:r>
              <a:rPr lang="en-US" altLang="zh-CN" dirty="0"/>
              <a:t>post(request):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/>
              <a:t>if </a:t>
            </a:r>
            <a:r>
              <a:rPr lang="en-US" altLang="zh-CN" dirty="0" err="1"/>
              <a:t>request.method</a:t>
            </a:r>
            <a:r>
              <a:rPr lang="en-US" altLang="zh-CN" dirty="0"/>
              <a:t>==</a:t>
            </a:r>
            <a:r>
              <a:rPr lang="en-US" altLang="zh-CN" b="1" dirty="0"/>
              <a:t>'GET'</a:t>
            </a:r>
            <a:r>
              <a:rPr lang="en-US" altLang="zh-CN" dirty="0"/>
              <a:t>: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b="1" dirty="0"/>
              <a:t>return </a:t>
            </a:r>
            <a:r>
              <a:rPr lang="en-US" altLang="zh-CN" dirty="0"/>
              <a:t>render(</a:t>
            </a:r>
            <a:r>
              <a:rPr lang="en-US" altLang="zh-CN" dirty="0" err="1"/>
              <a:t>request,</a:t>
            </a:r>
            <a:r>
              <a:rPr lang="en-US" altLang="zh-CN" b="1" dirty="0" err="1"/>
              <a:t>'video</a:t>
            </a:r>
            <a:r>
              <a:rPr lang="en-US" altLang="zh-CN" b="1" dirty="0"/>
              <a:t>/uploadfile.html'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/>
              <a:t>if </a:t>
            </a:r>
            <a:r>
              <a:rPr lang="en-US" altLang="zh-CN" dirty="0" err="1"/>
              <a:t>request.method</a:t>
            </a:r>
            <a:r>
              <a:rPr lang="en-US" altLang="zh-CN" dirty="0"/>
              <a:t> == </a:t>
            </a:r>
            <a:r>
              <a:rPr lang="en-US" altLang="zh-CN" b="1" dirty="0"/>
              <a:t>'POST'</a:t>
            </a:r>
            <a:r>
              <a:rPr lang="en-US" altLang="zh-CN" dirty="0"/>
              <a:t>:</a:t>
            </a:r>
            <a:r>
              <a:rPr lang="en-US" altLang="zh-CN" i="1" dirty="0"/>
              <a:t>#POST</a:t>
            </a:r>
            <a:r>
              <a:rPr lang="zh-CN" altLang="en-US" i="1" dirty="0"/>
              <a:t>方法大写</a:t>
            </a:r>
            <a:br>
              <a:rPr lang="zh-CN" altLang="en-US" i="1" dirty="0"/>
            </a:br>
            <a:r>
              <a:rPr lang="zh-CN" altLang="en-US" i="1" dirty="0"/>
              <a:t>        </a:t>
            </a:r>
            <a:r>
              <a:rPr lang="en-US" altLang="zh-CN" dirty="0"/>
              <a:t>title=</a:t>
            </a:r>
            <a:r>
              <a:rPr lang="en-US" altLang="zh-CN" dirty="0" err="1"/>
              <a:t>request.POST.get</a:t>
            </a:r>
            <a:r>
              <a:rPr lang="en-US" altLang="zh-CN" dirty="0"/>
              <a:t>(</a:t>
            </a:r>
            <a:r>
              <a:rPr lang="en-US" altLang="zh-CN" b="1" dirty="0"/>
              <a:t>'title'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content=</a:t>
            </a:r>
            <a:r>
              <a:rPr lang="en-US" altLang="zh-CN" dirty="0" err="1"/>
              <a:t>request.POST.get</a:t>
            </a:r>
            <a:r>
              <a:rPr lang="en-US" altLang="zh-CN" dirty="0"/>
              <a:t>(</a:t>
            </a:r>
            <a:r>
              <a:rPr lang="en-US" altLang="zh-CN" b="1" dirty="0"/>
              <a:t>'content'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pic=</a:t>
            </a:r>
            <a:r>
              <a:rPr lang="en-US" altLang="zh-CN" dirty="0" err="1"/>
              <a:t>request.FILES.get</a:t>
            </a:r>
            <a:r>
              <a:rPr lang="en-US" altLang="zh-CN" dirty="0"/>
              <a:t>(</a:t>
            </a:r>
            <a:r>
              <a:rPr lang="en-US" altLang="zh-CN" b="1" dirty="0"/>
              <a:t>'</a:t>
            </a:r>
            <a:r>
              <a:rPr lang="en-US" altLang="zh-CN" b="1" dirty="0" err="1"/>
              <a:t>myimage</a:t>
            </a:r>
            <a:r>
              <a:rPr lang="en-US" altLang="zh-CN" b="1" dirty="0"/>
              <a:t>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movie=</a:t>
            </a:r>
            <a:r>
              <a:rPr lang="en-US" altLang="zh-CN" dirty="0" err="1"/>
              <a:t>request.FILES.get</a:t>
            </a:r>
            <a:r>
              <a:rPr lang="en-US" altLang="zh-CN" dirty="0"/>
              <a:t>(</a:t>
            </a:r>
            <a:r>
              <a:rPr lang="en-US" altLang="zh-CN" b="1" dirty="0"/>
              <a:t>'</a:t>
            </a:r>
            <a:r>
              <a:rPr lang="en-US" altLang="zh-CN" b="1" dirty="0" err="1"/>
              <a:t>mymovie</a:t>
            </a:r>
            <a:r>
              <a:rPr lang="en-US" altLang="zh-CN" b="1" dirty="0"/>
              <a:t>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dirty="0" smtClean="0"/>
              <a:t>   </a:t>
            </a:r>
            <a:r>
              <a:rPr lang="en-US" altLang="zh-CN" dirty="0" err="1" smtClean="0"/>
              <a:t>video.objects.create</a:t>
            </a:r>
            <a:r>
              <a:rPr lang="en-US" altLang="zh-CN" dirty="0" smtClean="0"/>
              <a:t>(title=</a:t>
            </a:r>
            <a:r>
              <a:rPr lang="en-US" altLang="zh-CN" dirty="0" err="1" smtClean="0"/>
              <a:t>title,content</a:t>
            </a:r>
            <a:r>
              <a:rPr lang="en-US" altLang="zh-CN" dirty="0" smtClean="0"/>
              <a:t>=</a:t>
            </a:r>
            <a:r>
              <a:rPr lang="en-US" altLang="zh-CN" dirty="0" err="1" smtClean="0"/>
              <a:t>content,picture</a:t>
            </a:r>
            <a:r>
              <a:rPr lang="en-US" altLang="zh-CN" dirty="0" smtClean="0"/>
              <a:t>=</a:t>
            </a:r>
            <a:r>
              <a:rPr lang="en-US" altLang="zh-CN" dirty="0" err="1" smtClean="0"/>
              <a:t>pic,movie</a:t>
            </a:r>
            <a:r>
              <a:rPr lang="en-US" altLang="zh-CN" dirty="0" smtClean="0"/>
              <a:t>=movie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print(</a:t>
            </a:r>
            <a:r>
              <a:rPr lang="en-US" altLang="zh-CN" b="1" dirty="0"/>
              <a:t>'debug</a:t>
            </a:r>
            <a:r>
              <a:rPr lang="zh-CN" altLang="en-US" b="1" dirty="0"/>
              <a:t>成功</a:t>
            </a:r>
            <a:r>
              <a:rPr lang="en-US" altLang="zh-CN" b="1" dirty="0"/>
              <a:t>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dirty="0" err="1"/>
              <a:t>title_list</a:t>
            </a:r>
            <a:r>
              <a:rPr lang="en-US" altLang="zh-CN" dirty="0"/>
              <a:t> = </a:t>
            </a:r>
            <a:r>
              <a:rPr lang="en-US" altLang="zh-CN" dirty="0" err="1"/>
              <a:t>video.objects.order_by</a:t>
            </a:r>
            <a:r>
              <a:rPr lang="en-US" altLang="zh-CN" dirty="0"/>
              <a:t>(</a:t>
            </a:r>
            <a:r>
              <a:rPr lang="en-US" altLang="zh-CN" b="1" dirty="0"/>
              <a:t>'title'</a:t>
            </a:r>
            <a:r>
              <a:rPr lang="en-US" altLang="zh-CN" dirty="0"/>
              <a:t>)  </a:t>
            </a:r>
            <a:r>
              <a:rPr lang="en-US" altLang="zh-CN" i="1" dirty="0"/>
              <a:t># </a:t>
            </a:r>
            <a:r>
              <a:rPr lang="zh-CN" altLang="en-US" i="1" dirty="0"/>
              <a:t>正序排列</a:t>
            </a:r>
            <a:r>
              <a:rPr lang="en-US" altLang="zh-CN" i="1" dirty="0"/>
              <a:t>title</a:t>
            </a:r>
            <a:br>
              <a:rPr lang="en-US" altLang="zh-CN" i="1" dirty="0"/>
            </a:br>
            <a:r>
              <a:rPr lang="en-US" altLang="zh-CN" i="1" dirty="0"/>
              <a:t>        </a:t>
            </a:r>
            <a:r>
              <a:rPr lang="en-US" altLang="zh-CN" dirty="0" err="1"/>
              <a:t>title_data</a:t>
            </a:r>
            <a:r>
              <a:rPr lang="en-US" altLang="zh-CN" dirty="0"/>
              <a:t> = {</a:t>
            </a:r>
            <a:r>
              <a:rPr lang="en-US" altLang="zh-CN" b="1" dirty="0"/>
              <a:t>'title'</a:t>
            </a:r>
            <a:r>
              <a:rPr lang="en-US" altLang="zh-CN" dirty="0"/>
              <a:t>: </a:t>
            </a:r>
            <a:r>
              <a:rPr lang="en-US" altLang="zh-CN" dirty="0" err="1"/>
              <a:t>title_list</a:t>
            </a: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b="1" dirty="0"/>
              <a:t>return </a:t>
            </a:r>
            <a:r>
              <a:rPr lang="en-US" altLang="zh-CN" dirty="0"/>
              <a:t>render(</a:t>
            </a:r>
            <a:r>
              <a:rPr lang="en-US" altLang="zh-CN" dirty="0" err="1"/>
              <a:t>request,</a:t>
            </a:r>
            <a:r>
              <a:rPr lang="en-US" altLang="zh-CN" b="1" dirty="0" err="1"/>
              <a:t>'video</a:t>
            </a:r>
            <a:r>
              <a:rPr lang="en-US" altLang="zh-CN" b="1" dirty="0"/>
              <a:t>/view.html'</a:t>
            </a:r>
            <a:r>
              <a:rPr lang="en-US" altLang="zh-CN" dirty="0"/>
              <a:t>,</a:t>
            </a:r>
            <a:r>
              <a:rPr lang="en-US" altLang="zh-CN" dirty="0" err="1"/>
              <a:t>title_data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/>
              <a:t>else</a:t>
            </a:r>
            <a:r>
              <a:rPr lang="en-US" altLang="zh-CN" dirty="0"/>
              <a:t>:</a:t>
            </a:r>
            <a:br>
              <a:rPr lang="en-US" altLang="zh-CN" dirty="0"/>
            </a:br>
            <a:r>
              <a:rPr lang="en-US" altLang="zh-CN" dirty="0"/>
              <a:t>        </a:t>
            </a:r>
            <a:r>
              <a:rPr lang="en-US" altLang="zh-CN" b="1" dirty="0"/>
              <a:t>return </a:t>
            </a:r>
            <a:r>
              <a:rPr lang="en-US" altLang="zh-CN" dirty="0" err="1"/>
              <a:t>HttpResponse</a:t>
            </a:r>
            <a:r>
              <a:rPr lang="en-US" altLang="zh-CN" dirty="0"/>
              <a:t>(</a:t>
            </a:r>
            <a:r>
              <a:rPr lang="en-US" altLang="zh-CN" b="1" dirty="0"/>
              <a:t>'</a:t>
            </a:r>
            <a:r>
              <a:rPr lang="zh-CN" altLang="en-US" b="1" dirty="0"/>
              <a:t>上传失败</a:t>
            </a:r>
            <a:r>
              <a:rPr lang="en-US" altLang="zh-CN" b="1" dirty="0"/>
              <a:t>'</a:t>
            </a: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163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文件上传的</a:t>
            </a:r>
            <a:r>
              <a:rPr lang="en-US" altLang="zh-CN" dirty="0" smtClean="0"/>
              <a:t>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zh-CN" dirty="0"/>
              <a:t>&lt;!DOCTYPE </a:t>
            </a:r>
            <a:r>
              <a:rPr lang="en-US" altLang="zh-CN" b="1" dirty="0"/>
              <a:t>html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html </a:t>
            </a:r>
            <a:r>
              <a:rPr lang="en-US" altLang="zh-CN" b="1" dirty="0" err="1"/>
              <a:t>lang</a:t>
            </a:r>
            <a:r>
              <a:rPr lang="en-US" altLang="zh-CN" b="1" dirty="0"/>
              <a:t>="en"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head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meta charset="UTF-8"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title</a:t>
            </a:r>
            <a:r>
              <a:rPr lang="en-US" altLang="zh-CN" dirty="0"/>
              <a:t>&gt;Title&lt;/</a:t>
            </a:r>
            <a:r>
              <a:rPr lang="en-US" altLang="zh-CN" b="1" dirty="0"/>
              <a:t>title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head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{% </a:t>
            </a:r>
            <a:r>
              <a:rPr lang="en-US" altLang="zh-CN" b="1" dirty="0"/>
              <a:t>load static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body background="</a:t>
            </a:r>
            <a:r>
              <a:rPr lang="en-US" altLang="zh-CN" dirty="0"/>
              <a:t>{% </a:t>
            </a:r>
            <a:r>
              <a:rPr lang="en-US" altLang="zh-CN" b="1" dirty="0"/>
              <a:t>static '</a:t>
            </a:r>
            <a:r>
              <a:rPr lang="en-US" altLang="zh-CN" b="1" dirty="0" err="1"/>
              <a:t>pagedesign</a:t>
            </a:r>
            <a:r>
              <a:rPr lang="en-US" altLang="zh-CN" b="1" dirty="0"/>
              <a:t>/pictures/</a:t>
            </a:r>
            <a:r>
              <a:rPr lang="zh-CN" altLang="en-US" b="1" dirty="0"/>
              <a:t>第一页</a:t>
            </a:r>
            <a:r>
              <a:rPr lang="en-US" altLang="zh-CN" b="1" dirty="0"/>
              <a:t>.</a:t>
            </a:r>
            <a:r>
              <a:rPr lang="en-US" altLang="zh-CN" b="1" dirty="0" err="1"/>
              <a:t>png</a:t>
            </a:r>
            <a:r>
              <a:rPr lang="en-US" altLang="zh-CN" b="1" dirty="0"/>
              <a:t>' </a:t>
            </a:r>
            <a:r>
              <a:rPr lang="en-US" altLang="zh-CN" dirty="0"/>
              <a:t>%}</a:t>
            </a:r>
            <a:r>
              <a:rPr lang="en-US" altLang="zh-CN" b="1" dirty="0"/>
              <a:t>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form action="/users/post/" method="post" </a:t>
            </a:r>
            <a:r>
              <a:rPr lang="en-US" altLang="zh-CN" b="1" dirty="0" err="1"/>
              <a:t>enctype</a:t>
            </a:r>
            <a:r>
              <a:rPr lang="en-US" altLang="zh-CN" b="1" dirty="0"/>
              <a:t>="multipart/form-data"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{% </a:t>
            </a:r>
            <a:r>
              <a:rPr lang="en-US" altLang="zh-CN" b="1" dirty="0" err="1"/>
              <a:t>csrf_token</a:t>
            </a:r>
            <a:r>
              <a:rPr lang="en-US" altLang="zh-CN" b="1" dirty="0"/>
              <a:t>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标题：</a:t>
            </a:r>
            <a:r>
              <a:rPr lang="en-US" altLang="zh-CN" dirty="0"/>
              <a:t>&lt;/</a:t>
            </a:r>
            <a:r>
              <a:rPr lang="en-US" altLang="zh-CN" b="1" dirty="0"/>
              <a:t>p</a:t>
            </a:r>
            <a:r>
              <a:rPr lang="en-US" altLang="zh-CN" dirty="0"/>
              <a:t>&gt;&lt;</a:t>
            </a:r>
            <a:r>
              <a:rPr lang="en-US" altLang="zh-CN" b="1" dirty="0"/>
              <a:t>label</a:t>
            </a:r>
            <a:r>
              <a:rPr lang="en-US" altLang="zh-CN" dirty="0"/>
              <a:t>&gt;&lt;</a:t>
            </a:r>
            <a:r>
              <a:rPr lang="en-US" altLang="zh-CN" b="1" dirty="0"/>
              <a:t>input style="color</a:t>
            </a:r>
            <a:r>
              <a:rPr lang="en-US" altLang="zh-CN" dirty="0"/>
              <a:t>: </a:t>
            </a:r>
            <a:r>
              <a:rPr lang="en-US" altLang="zh-CN" b="1" dirty="0"/>
              <a:t>chartreuse" type="text" name="title"</a:t>
            </a:r>
            <a:r>
              <a:rPr lang="en-US" altLang="zh-CN" dirty="0"/>
              <a:t>&gt;&lt;/</a:t>
            </a:r>
            <a:r>
              <a:rPr lang="en-US" altLang="zh-CN" b="1" dirty="0"/>
              <a:t>label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点评：</a:t>
            </a:r>
            <a:r>
              <a:rPr lang="en-US" altLang="zh-CN" dirty="0"/>
              <a:t>&lt;/</a:t>
            </a:r>
            <a:r>
              <a:rPr lang="en-US" altLang="zh-CN" b="1" dirty="0"/>
              <a:t>p</a:t>
            </a:r>
            <a:r>
              <a:rPr lang="en-US" altLang="zh-CN" dirty="0"/>
              <a:t>&gt;&lt;</a:t>
            </a:r>
            <a:r>
              <a:rPr lang="en-US" altLang="zh-CN" b="1" dirty="0"/>
              <a:t>label</a:t>
            </a:r>
            <a:r>
              <a:rPr lang="en-US" altLang="zh-CN" dirty="0"/>
              <a:t>&gt;&lt;</a:t>
            </a:r>
            <a:r>
              <a:rPr lang="en-US" altLang="zh-CN" b="1" dirty="0"/>
              <a:t>input style="color</a:t>
            </a:r>
            <a:r>
              <a:rPr lang="en-US" altLang="zh-CN" dirty="0"/>
              <a:t>: </a:t>
            </a:r>
            <a:r>
              <a:rPr lang="en-US" altLang="zh-CN" b="1" dirty="0"/>
              <a:t>#1b9dec"  type="text" name="content"</a:t>
            </a:r>
            <a:r>
              <a:rPr lang="en-US" altLang="zh-CN" dirty="0"/>
              <a:t>&gt;&lt;/</a:t>
            </a:r>
            <a:r>
              <a:rPr lang="en-US" altLang="zh-CN" b="1" dirty="0"/>
              <a:t>label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封面：</a:t>
            </a:r>
            <a:r>
              <a:rPr lang="en-US" altLang="zh-CN" dirty="0"/>
              <a:t>&lt;/</a:t>
            </a:r>
            <a:r>
              <a:rPr lang="en-US" altLang="zh-CN" b="1" dirty="0"/>
              <a:t>p</a:t>
            </a:r>
            <a:r>
              <a:rPr lang="en-US" altLang="zh-CN" dirty="0"/>
              <a:t>&gt;&lt;</a:t>
            </a:r>
            <a:r>
              <a:rPr lang="en-US" altLang="zh-CN" b="1" dirty="0"/>
              <a:t>label</a:t>
            </a:r>
            <a:r>
              <a:rPr lang="en-US" altLang="zh-CN" dirty="0"/>
              <a:t>&gt;&lt;</a:t>
            </a:r>
            <a:r>
              <a:rPr lang="en-US" altLang="zh-CN" b="1" dirty="0"/>
              <a:t>input style="color</a:t>
            </a:r>
            <a:r>
              <a:rPr lang="en-US" altLang="zh-CN" dirty="0"/>
              <a:t>: </a:t>
            </a:r>
            <a:r>
              <a:rPr lang="en-US" altLang="zh-CN" b="1" dirty="0"/>
              <a:t>#1b9dec" type="file" name="</a:t>
            </a:r>
            <a:r>
              <a:rPr lang="en-US" altLang="zh-CN" b="1" dirty="0" err="1"/>
              <a:t>myimage</a:t>
            </a:r>
            <a:r>
              <a:rPr lang="en-US" altLang="zh-CN" b="1" dirty="0"/>
              <a:t>"</a:t>
            </a:r>
            <a:r>
              <a:rPr lang="en-US" altLang="zh-CN" dirty="0"/>
              <a:t>&gt;&lt;/</a:t>
            </a:r>
            <a:r>
              <a:rPr lang="en-US" altLang="zh-CN" b="1" dirty="0"/>
              <a:t>label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视频：</a:t>
            </a:r>
            <a:r>
              <a:rPr lang="en-US" altLang="zh-CN" dirty="0"/>
              <a:t>&lt;/</a:t>
            </a:r>
            <a:r>
              <a:rPr lang="en-US" altLang="zh-CN" b="1" dirty="0"/>
              <a:t>p</a:t>
            </a:r>
            <a:r>
              <a:rPr lang="en-US" altLang="zh-CN" dirty="0"/>
              <a:t>&gt;&lt;</a:t>
            </a:r>
            <a:r>
              <a:rPr lang="en-US" altLang="zh-CN" b="1" dirty="0"/>
              <a:t>label</a:t>
            </a:r>
            <a:r>
              <a:rPr lang="en-US" altLang="zh-CN" dirty="0"/>
              <a:t>&gt;&lt;</a:t>
            </a:r>
            <a:r>
              <a:rPr lang="en-US" altLang="zh-CN" b="1" dirty="0"/>
              <a:t>input style="color</a:t>
            </a:r>
            <a:r>
              <a:rPr lang="en-US" altLang="zh-CN" dirty="0"/>
              <a:t>: </a:t>
            </a:r>
            <a:r>
              <a:rPr lang="en-US" altLang="zh-CN" b="1" dirty="0"/>
              <a:t>#1b9dec" type="file" name="</a:t>
            </a:r>
            <a:r>
              <a:rPr lang="en-US" altLang="zh-CN" b="1" dirty="0" err="1"/>
              <a:t>mymovie</a:t>
            </a:r>
            <a:r>
              <a:rPr lang="en-US" altLang="zh-CN" b="1" dirty="0"/>
              <a:t>"</a:t>
            </a:r>
            <a:r>
              <a:rPr lang="en-US" altLang="zh-CN" dirty="0"/>
              <a:t>&gt;&lt;/</a:t>
            </a:r>
            <a:r>
              <a:rPr lang="en-US" altLang="zh-CN" b="1" dirty="0"/>
              <a:t>label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input style="color</a:t>
            </a:r>
            <a:r>
              <a:rPr lang="en-US" altLang="zh-CN" dirty="0"/>
              <a:t>: </a:t>
            </a:r>
            <a:r>
              <a:rPr lang="en-US" altLang="zh-CN" b="1" dirty="0"/>
              <a:t>#008fd8" type="submit" value="</a:t>
            </a:r>
            <a:r>
              <a:rPr lang="zh-CN" altLang="en-US" b="1" dirty="0"/>
              <a:t>上传</a:t>
            </a:r>
            <a:r>
              <a:rPr lang="en-US" altLang="zh-CN" b="1" dirty="0"/>
              <a:t>"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form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a </a:t>
            </a:r>
            <a:r>
              <a:rPr lang="en-US" altLang="zh-CN" b="1" dirty="0" err="1"/>
              <a:t>href</a:t>
            </a:r>
            <a:r>
              <a:rPr lang="en-US" altLang="zh-CN" b="1" dirty="0"/>
              <a:t>="http://127.0.0.1:8000/"</a:t>
            </a:r>
            <a:r>
              <a:rPr lang="en-US" altLang="zh-CN" dirty="0"/>
              <a:t>&gt;</a:t>
            </a:r>
            <a:r>
              <a:rPr lang="zh-CN" altLang="en-US" dirty="0"/>
              <a:t>返回首页</a:t>
            </a:r>
            <a:r>
              <a:rPr lang="en-US" altLang="zh-CN" dirty="0"/>
              <a:t>&lt;/</a:t>
            </a:r>
            <a:r>
              <a:rPr lang="en-US" altLang="zh-CN" b="1" dirty="0"/>
              <a:t>a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body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html</a:t>
            </a:r>
            <a:r>
              <a:rPr lang="en-US" altLang="zh-CN" dirty="0"/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077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文件上传界面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76" y="2348880"/>
            <a:ext cx="8059881" cy="3888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12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Html</a:t>
            </a:r>
            <a:r>
              <a:rPr lang="zh-CN" altLang="en-US" dirty="0" smtClean="0"/>
              <a:t>处理图片和视频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&lt;</a:t>
            </a:r>
            <a:r>
              <a:rPr lang="en-US" altLang="zh-CN" b="1" dirty="0" err="1"/>
              <a:t>img</a:t>
            </a:r>
            <a:r>
              <a:rPr lang="en-US" altLang="zh-CN" b="1" dirty="0"/>
              <a:t> width="960" height="540" </a:t>
            </a:r>
            <a:r>
              <a:rPr lang="en-US" altLang="zh-CN" b="1" dirty="0" err="1"/>
              <a:t>src</a:t>
            </a:r>
            <a:r>
              <a:rPr lang="en-US" altLang="zh-CN" b="1" dirty="0"/>
              <a:t>="http://127.0.0.1:8000/static/media/</a:t>
            </a:r>
            <a:r>
              <a:rPr lang="en-US" altLang="zh-CN" dirty="0"/>
              <a:t>{{ </a:t>
            </a:r>
            <a:r>
              <a:rPr lang="en-US" altLang="zh-CN" b="1" dirty="0" err="1"/>
              <a:t>t</a:t>
            </a:r>
            <a:r>
              <a:rPr lang="en-US" altLang="zh-CN" dirty="0" err="1"/>
              <a:t>.</a:t>
            </a:r>
            <a:r>
              <a:rPr lang="en-US" altLang="zh-CN" b="1" dirty="0" err="1"/>
              <a:t>picture</a:t>
            </a:r>
            <a:r>
              <a:rPr lang="en-US" altLang="zh-CN" b="1" dirty="0"/>
              <a:t> </a:t>
            </a:r>
            <a:r>
              <a:rPr lang="en-US" altLang="zh-CN" dirty="0"/>
              <a:t>}}</a:t>
            </a:r>
            <a:r>
              <a:rPr lang="en-US" altLang="zh-CN" b="1" dirty="0"/>
              <a:t>"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视频：</a:t>
            </a:r>
            <a:r>
              <a:rPr lang="en-US" altLang="zh-CN" dirty="0"/>
              <a:t>&lt;/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video title="" width="960" height="540" controls 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source title="</a:t>
            </a:r>
            <a:r>
              <a:rPr lang="en-US" altLang="zh-CN" dirty="0"/>
              <a:t>{{ </a:t>
            </a:r>
            <a:r>
              <a:rPr lang="en-US" altLang="zh-CN" b="1" dirty="0" err="1"/>
              <a:t>t</a:t>
            </a:r>
            <a:r>
              <a:rPr lang="en-US" altLang="zh-CN" dirty="0" err="1"/>
              <a:t>.</a:t>
            </a:r>
            <a:r>
              <a:rPr lang="en-US" altLang="zh-CN" b="1" dirty="0" err="1"/>
              <a:t>movie</a:t>
            </a:r>
            <a:r>
              <a:rPr lang="en-US" altLang="zh-CN" b="1" dirty="0"/>
              <a:t> </a:t>
            </a:r>
            <a:r>
              <a:rPr lang="en-US" altLang="zh-CN" dirty="0"/>
              <a:t>}}</a:t>
            </a:r>
            <a:r>
              <a:rPr lang="en-US" altLang="zh-CN" b="1" dirty="0"/>
              <a:t>" </a:t>
            </a:r>
            <a:r>
              <a:rPr lang="en-US" altLang="zh-CN" b="1" dirty="0" err="1"/>
              <a:t>src</a:t>
            </a:r>
            <a:r>
              <a:rPr lang="en-US" altLang="zh-CN" b="1" dirty="0"/>
              <a:t>="http://127.0.0.1:8000/static/media/</a:t>
            </a:r>
            <a:r>
              <a:rPr lang="en-US" altLang="zh-CN" dirty="0"/>
              <a:t>{{ </a:t>
            </a:r>
            <a:r>
              <a:rPr lang="en-US" altLang="zh-CN" b="1" dirty="0" err="1"/>
              <a:t>t</a:t>
            </a:r>
            <a:r>
              <a:rPr lang="en-US" altLang="zh-CN" dirty="0" err="1"/>
              <a:t>.</a:t>
            </a:r>
            <a:r>
              <a:rPr lang="en-US" altLang="zh-CN" b="1" dirty="0" err="1"/>
              <a:t>movie</a:t>
            </a:r>
            <a:r>
              <a:rPr lang="en-US" altLang="zh-CN" dirty="0"/>
              <a:t>}}</a:t>
            </a:r>
            <a:r>
              <a:rPr lang="en-US" altLang="zh-CN" b="1" dirty="0"/>
              <a:t>" type="video/mp4"</a:t>
            </a:r>
            <a:r>
              <a:rPr lang="en-US" altLang="zh-CN" dirty="0"/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440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 </a:t>
            </a:r>
            <a:r>
              <a:rPr lang="zh-CN" altLang="en-US" dirty="0" smtClean="0"/>
              <a:t>初步探索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</a:t>
            </a:r>
            <a:r>
              <a:rPr lang="en-US" altLang="zh-CN" sz="2700" dirty="0" err="1" smtClean="0"/>
              <a:t>html+django</a:t>
            </a:r>
            <a:endParaRPr lang="zh-CN" altLang="en-US" sz="2700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altLang="zh-CN" sz="1800" dirty="0"/>
              <a:t>model</a:t>
            </a:r>
            <a:r>
              <a:rPr lang="zh-CN" altLang="en-US" sz="1800" dirty="0" smtClean="0"/>
              <a:t>表</a:t>
            </a:r>
            <a:endParaRPr lang="en-US" altLang="zh-CN" sz="1800" dirty="0" smtClean="0"/>
          </a:p>
          <a:p>
            <a:r>
              <a:rPr lang="en-US" altLang="zh-CN" sz="1800" dirty="0" smtClean="0"/>
              <a:t>user</a:t>
            </a:r>
            <a:r>
              <a:rPr lang="zh-CN" altLang="en-US" sz="1800" dirty="0" smtClean="0"/>
              <a:t>（姓名，密码，手机号，头像，性别，日期）</a:t>
            </a:r>
            <a:endParaRPr lang="en-US" altLang="zh-CN" sz="1800" dirty="0" smtClean="0"/>
          </a:p>
          <a:p>
            <a:r>
              <a:rPr lang="en-US" altLang="zh-CN" sz="1800" dirty="0"/>
              <a:t>v</a:t>
            </a:r>
            <a:r>
              <a:rPr lang="en-US" altLang="zh-CN" sz="1800" dirty="0" smtClean="0"/>
              <a:t>ideo</a:t>
            </a:r>
            <a:r>
              <a:rPr lang="zh-CN" altLang="en-US" sz="1800" dirty="0" smtClean="0"/>
              <a:t>（标题，评论，封面，视频文件，</a:t>
            </a:r>
            <a:r>
              <a:rPr lang="en-US" altLang="zh-CN" sz="1800" dirty="0" smtClean="0"/>
              <a:t>user(</a:t>
            </a:r>
            <a:r>
              <a:rPr lang="zh-CN" altLang="en-US" sz="1800" dirty="0" smtClean="0"/>
              <a:t>作为外码</a:t>
            </a:r>
            <a:r>
              <a:rPr lang="en-US" altLang="zh-CN" sz="1800" dirty="0" smtClean="0"/>
              <a:t>)</a:t>
            </a:r>
            <a:r>
              <a:rPr lang="zh-CN" altLang="en-US" sz="1800" dirty="0" smtClean="0"/>
              <a:t>）</a:t>
            </a:r>
            <a:endParaRPr lang="en-US" altLang="zh-CN" sz="1800" dirty="0" smtClean="0"/>
          </a:p>
          <a:p>
            <a:pPr algn="ctr"/>
            <a:r>
              <a:rPr lang="zh-CN" altLang="en-US" sz="1800" dirty="0" smtClean="0"/>
              <a:t>实现功能</a:t>
            </a:r>
            <a:endParaRPr lang="en-US" altLang="zh-CN" sz="1800" dirty="0" smtClean="0"/>
          </a:p>
          <a:p>
            <a:r>
              <a:rPr lang="zh-CN" altLang="en-US" sz="1800" dirty="0" smtClean="0"/>
              <a:t>用户注册、登录、找回账号信息，用户上传带有评论和封面和标题的视频文件</a:t>
            </a:r>
            <a:endParaRPr lang="en-US" altLang="zh-CN" sz="1800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869160"/>
            <a:ext cx="2737173" cy="1552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4841997"/>
            <a:ext cx="3889958" cy="15801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016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首页的</a:t>
            </a:r>
            <a:r>
              <a:rPr lang="en-US" altLang="zh-CN" dirty="0" smtClean="0"/>
              <a:t>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altLang="zh-CN" dirty="0"/>
              <a:t>&lt;!DOCTYPE </a:t>
            </a:r>
            <a:r>
              <a:rPr lang="en-US" altLang="zh-CN" b="1" dirty="0"/>
              <a:t>html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html </a:t>
            </a:r>
            <a:r>
              <a:rPr lang="en-US" altLang="zh-CN" b="1" dirty="0" err="1"/>
              <a:t>lang</a:t>
            </a:r>
            <a:r>
              <a:rPr lang="en-US" altLang="zh-CN" b="1" dirty="0"/>
              <a:t>="en"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head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meta charset="UTF-8"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/>
              <a:t>title</a:t>
            </a:r>
            <a:r>
              <a:rPr lang="en-US" altLang="zh-CN" dirty="0"/>
              <a:t>&gt;Title&lt;/</a:t>
            </a:r>
            <a:r>
              <a:rPr lang="en-US" altLang="zh-CN" b="1" dirty="0"/>
              <a:t>title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head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{% </a:t>
            </a:r>
            <a:r>
              <a:rPr lang="en-US" altLang="zh-CN" b="1" dirty="0"/>
              <a:t>load static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body background="</a:t>
            </a:r>
            <a:r>
              <a:rPr lang="en-US" altLang="zh-CN" dirty="0"/>
              <a:t>{% </a:t>
            </a:r>
            <a:r>
              <a:rPr lang="en-US" altLang="zh-CN" b="1" dirty="0"/>
              <a:t>static '</a:t>
            </a:r>
            <a:r>
              <a:rPr lang="en-US" altLang="zh-CN" b="1" dirty="0" err="1"/>
              <a:t>pagedesign</a:t>
            </a:r>
            <a:r>
              <a:rPr lang="en-US" altLang="zh-CN" b="1" dirty="0"/>
              <a:t>/pictures/</a:t>
            </a:r>
            <a:r>
              <a:rPr lang="zh-CN" altLang="en-US" b="1" dirty="0"/>
              <a:t>第一页</a:t>
            </a:r>
            <a:r>
              <a:rPr lang="en-US" altLang="zh-CN" b="1" dirty="0"/>
              <a:t>.</a:t>
            </a:r>
            <a:r>
              <a:rPr lang="en-US" altLang="zh-CN" b="1" dirty="0" err="1"/>
              <a:t>png</a:t>
            </a:r>
            <a:r>
              <a:rPr lang="en-US" altLang="zh-CN" b="1" dirty="0"/>
              <a:t>' </a:t>
            </a:r>
            <a:r>
              <a:rPr lang="en-US" altLang="zh-CN" dirty="0"/>
              <a:t>%}</a:t>
            </a:r>
            <a:r>
              <a:rPr lang="en-US" altLang="zh-CN" b="1" dirty="0"/>
              <a:t>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</a:t>
            </a:r>
            <a:r>
              <a:rPr lang="en-US" altLang="zh-CN" b="1" dirty="0"/>
              <a:t>a </a:t>
            </a:r>
            <a:r>
              <a:rPr lang="en-US" altLang="zh-CN" b="1" dirty="0" err="1"/>
              <a:t>href</a:t>
            </a:r>
            <a:r>
              <a:rPr lang="en-US" altLang="zh-CN" b="1" dirty="0"/>
              <a:t>="http://127.0.0.1:8000/users/login/"</a:t>
            </a:r>
            <a:r>
              <a:rPr lang="en-US" altLang="zh-CN" dirty="0"/>
              <a:t>&gt;</a:t>
            </a:r>
            <a:r>
              <a:rPr lang="zh-CN" altLang="en-US" dirty="0"/>
              <a:t>登陆</a:t>
            </a:r>
            <a:r>
              <a:rPr lang="en-US" altLang="zh-CN" dirty="0"/>
              <a:t>&lt;/</a:t>
            </a:r>
            <a:r>
              <a:rPr lang="en-US" altLang="zh-CN" b="1" dirty="0"/>
              <a:t>a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{% </a:t>
            </a:r>
            <a:r>
              <a:rPr lang="en-US" altLang="zh-CN" b="1" dirty="0"/>
              <a:t>if </a:t>
            </a:r>
            <a:r>
              <a:rPr lang="en-US" altLang="zh-CN" b="1" dirty="0" err="1"/>
              <a:t>video_list</a:t>
            </a:r>
            <a:r>
              <a:rPr lang="en-US" altLang="zh-CN" b="1" dirty="0"/>
              <a:t>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>    &lt;</a:t>
            </a:r>
            <a:r>
              <a:rPr lang="en-US" altLang="zh-CN" b="1" dirty="0" err="1"/>
              <a:t>ol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{% </a:t>
            </a:r>
            <a:r>
              <a:rPr lang="en-US" altLang="zh-CN" b="1" dirty="0"/>
              <a:t>for t in </a:t>
            </a:r>
            <a:r>
              <a:rPr lang="en-US" altLang="zh-CN" b="1" dirty="0" err="1"/>
              <a:t>video_list</a:t>
            </a:r>
            <a:r>
              <a:rPr lang="en-US" altLang="zh-CN" b="1" dirty="0"/>
              <a:t>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>        &lt;</a:t>
            </a:r>
            <a:r>
              <a:rPr lang="en-US" altLang="zh-CN" b="1" dirty="0"/>
              <a:t>li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标题：</a:t>
            </a:r>
            <a:r>
              <a:rPr lang="en-US" altLang="zh-CN" dirty="0"/>
              <a:t>{{</a:t>
            </a:r>
            <a:r>
              <a:rPr lang="en-US" altLang="zh-CN" b="1" dirty="0"/>
              <a:t>t</a:t>
            </a:r>
            <a:r>
              <a:rPr lang="en-US" altLang="zh-CN" dirty="0"/>
              <a:t>}}&lt;/</a:t>
            </a:r>
            <a:r>
              <a:rPr lang="en-US" altLang="zh-CN" b="1" dirty="0"/>
              <a:t>p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用户：</a:t>
            </a:r>
            <a:r>
              <a:rPr lang="en-US" altLang="zh-CN" dirty="0"/>
              <a:t>{{ </a:t>
            </a:r>
            <a:r>
              <a:rPr lang="en-US" altLang="zh-CN" b="1" dirty="0" err="1"/>
              <a:t>t</a:t>
            </a:r>
            <a:r>
              <a:rPr lang="en-US" altLang="zh-CN" dirty="0" err="1"/>
              <a:t>.</a:t>
            </a:r>
            <a:r>
              <a:rPr lang="en-US" altLang="zh-CN" b="1" dirty="0" err="1"/>
              <a:t>user</a:t>
            </a:r>
            <a:r>
              <a:rPr lang="en-US" altLang="zh-CN" b="1" dirty="0"/>
              <a:t> </a:t>
            </a:r>
            <a:r>
              <a:rPr lang="en-US" altLang="zh-CN" dirty="0"/>
              <a:t>}}&lt;/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性别：</a:t>
            </a:r>
            <a:r>
              <a:rPr lang="en-US" altLang="zh-CN" dirty="0"/>
              <a:t>{{ </a:t>
            </a:r>
            <a:r>
              <a:rPr lang="en-US" altLang="zh-CN" b="1" dirty="0" err="1"/>
              <a:t>t</a:t>
            </a:r>
            <a:r>
              <a:rPr lang="en-US" altLang="zh-CN" dirty="0" err="1"/>
              <a:t>.</a:t>
            </a:r>
            <a:r>
              <a:rPr lang="en-US" altLang="zh-CN" b="1" dirty="0" err="1"/>
              <a:t>user</a:t>
            </a:r>
            <a:r>
              <a:rPr lang="en-US" altLang="zh-CN" dirty="0" err="1"/>
              <a:t>.</a:t>
            </a:r>
            <a:r>
              <a:rPr lang="en-US" altLang="zh-CN" b="1" dirty="0" err="1"/>
              <a:t>gender</a:t>
            </a:r>
            <a:r>
              <a:rPr lang="en-US" altLang="zh-CN" b="1" dirty="0"/>
              <a:t> </a:t>
            </a:r>
            <a:r>
              <a:rPr lang="en-US" altLang="zh-CN" dirty="0"/>
              <a:t>}}&lt;/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评论：</a:t>
            </a:r>
            <a:r>
              <a:rPr lang="en-US" altLang="zh-CN" dirty="0"/>
              <a:t>{{ </a:t>
            </a:r>
            <a:r>
              <a:rPr lang="en-US" altLang="zh-CN" b="1" dirty="0" err="1"/>
              <a:t>t</a:t>
            </a:r>
            <a:r>
              <a:rPr lang="en-US" altLang="zh-CN" dirty="0" err="1"/>
              <a:t>.</a:t>
            </a:r>
            <a:r>
              <a:rPr lang="en-US" altLang="zh-CN" b="1" dirty="0" err="1"/>
              <a:t>content</a:t>
            </a:r>
            <a:r>
              <a:rPr lang="en-US" altLang="zh-CN" b="1" dirty="0"/>
              <a:t> </a:t>
            </a:r>
            <a:r>
              <a:rPr lang="en-US" altLang="zh-CN" dirty="0"/>
              <a:t>}}&lt;</a:t>
            </a:r>
            <a:r>
              <a:rPr lang="en-US" altLang="zh-CN" b="1" dirty="0"/>
              <a:t>p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封面：</a:t>
            </a:r>
            <a:r>
              <a:rPr lang="en-US" altLang="zh-CN" dirty="0"/>
              <a:t>&lt;/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&lt;</a:t>
            </a:r>
            <a:r>
              <a:rPr lang="en-US" altLang="zh-CN" b="1" dirty="0" err="1"/>
              <a:t>img</a:t>
            </a:r>
            <a:r>
              <a:rPr lang="en-US" altLang="zh-CN" b="1" dirty="0"/>
              <a:t> width="960" height="540" </a:t>
            </a:r>
            <a:r>
              <a:rPr lang="en-US" altLang="zh-CN" b="1" dirty="0" err="1"/>
              <a:t>src</a:t>
            </a:r>
            <a:r>
              <a:rPr lang="en-US" altLang="zh-CN" b="1" dirty="0"/>
              <a:t>="http://127.0.0.1:8000/static/media/</a:t>
            </a:r>
            <a:r>
              <a:rPr lang="en-US" altLang="zh-CN" dirty="0"/>
              <a:t>{{ </a:t>
            </a:r>
            <a:r>
              <a:rPr lang="en-US" altLang="zh-CN" b="1" dirty="0" err="1"/>
              <a:t>t</a:t>
            </a:r>
            <a:r>
              <a:rPr lang="en-US" altLang="zh-CN" dirty="0" err="1"/>
              <a:t>.</a:t>
            </a:r>
            <a:r>
              <a:rPr lang="en-US" altLang="zh-CN" b="1" dirty="0" err="1"/>
              <a:t>picture</a:t>
            </a:r>
            <a:r>
              <a:rPr lang="en-US" altLang="zh-CN" b="1" dirty="0"/>
              <a:t> </a:t>
            </a:r>
            <a:r>
              <a:rPr lang="en-US" altLang="zh-CN" dirty="0"/>
              <a:t>}}</a:t>
            </a:r>
            <a:r>
              <a:rPr lang="en-US" altLang="zh-CN" b="1" dirty="0"/>
              <a:t>"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    &lt;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r>
              <a:rPr lang="zh-CN" altLang="en-US" dirty="0"/>
              <a:t>视频：</a:t>
            </a:r>
            <a:r>
              <a:rPr lang="en-US" altLang="zh-CN" dirty="0"/>
              <a:t>&lt;/</a:t>
            </a:r>
            <a:r>
              <a:rPr lang="en-US" altLang="zh-CN" b="1" dirty="0"/>
              <a:t>p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    &lt;</a:t>
            </a:r>
            <a:r>
              <a:rPr lang="en-US" altLang="zh-CN" b="1" dirty="0"/>
              <a:t>video title="" width="960" height="540" controls 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&lt;</a:t>
            </a:r>
            <a:r>
              <a:rPr lang="en-US" altLang="zh-CN" b="1" dirty="0"/>
              <a:t>source title="</a:t>
            </a:r>
            <a:r>
              <a:rPr lang="en-US" altLang="zh-CN" dirty="0"/>
              <a:t>{{ </a:t>
            </a:r>
            <a:r>
              <a:rPr lang="en-US" altLang="zh-CN" b="1" dirty="0" err="1"/>
              <a:t>t</a:t>
            </a:r>
            <a:r>
              <a:rPr lang="en-US" altLang="zh-CN" dirty="0" err="1"/>
              <a:t>.</a:t>
            </a:r>
            <a:r>
              <a:rPr lang="en-US" altLang="zh-CN" b="1" dirty="0" err="1"/>
              <a:t>movie</a:t>
            </a:r>
            <a:r>
              <a:rPr lang="en-US" altLang="zh-CN" b="1" dirty="0"/>
              <a:t> </a:t>
            </a:r>
            <a:r>
              <a:rPr lang="en-US" altLang="zh-CN" dirty="0"/>
              <a:t>}}</a:t>
            </a:r>
            <a:r>
              <a:rPr lang="en-US" altLang="zh-CN" b="1" dirty="0"/>
              <a:t>" </a:t>
            </a:r>
            <a:r>
              <a:rPr lang="en-US" altLang="zh-CN" b="1" dirty="0" err="1"/>
              <a:t>src</a:t>
            </a:r>
            <a:r>
              <a:rPr lang="en-US" altLang="zh-CN" b="1" dirty="0"/>
              <a:t>="http://127.0.0.1:8000/static/media/</a:t>
            </a:r>
            <a:r>
              <a:rPr lang="en-US" altLang="zh-CN" dirty="0"/>
              <a:t>{{ </a:t>
            </a:r>
            <a:r>
              <a:rPr lang="en-US" altLang="zh-CN" b="1" dirty="0" err="1"/>
              <a:t>t</a:t>
            </a:r>
            <a:r>
              <a:rPr lang="en-US" altLang="zh-CN" dirty="0" err="1"/>
              <a:t>.</a:t>
            </a:r>
            <a:r>
              <a:rPr lang="en-US" altLang="zh-CN" b="1" dirty="0" err="1"/>
              <a:t>movie</a:t>
            </a:r>
            <a:r>
              <a:rPr lang="en-US" altLang="zh-CN" dirty="0"/>
              <a:t>}}</a:t>
            </a:r>
            <a:r>
              <a:rPr lang="en-US" altLang="zh-CN" b="1" dirty="0"/>
              <a:t>" type="video/mp4"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&lt;/</a:t>
            </a:r>
            <a:r>
              <a:rPr lang="en-US" altLang="zh-CN" b="1" dirty="0"/>
              <a:t>video</a:t>
            </a:r>
            <a:r>
              <a:rPr lang="en-US" altLang="zh-CN" dirty="0"/>
              <a:t>&gt;&lt;</a:t>
            </a:r>
            <a:r>
              <a:rPr lang="en-US" altLang="zh-CN" b="1" dirty="0" err="1"/>
              <a:t>br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    {% </a:t>
            </a:r>
            <a:r>
              <a:rPr lang="en-US" altLang="zh-CN" b="1" dirty="0" err="1"/>
              <a:t>endfor</a:t>
            </a:r>
            <a:r>
              <a:rPr lang="en-US" altLang="zh-CN" b="1" dirty="0"/>
              <a:t>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>    &lt;/</a:t>
            </a:r>
            <a:r>
              <a:rPr lang="en-US" altLang="zh-CN" b="1" dirty="0" err="1"/>
              <a:t>ol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    {% </a:t>
            </a:r>
            <a:r>
              <a:rPr lang="en-US" altLang="zh-CN" b="1" dirty="0"/>
              <a:t>else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>    {% </a:t>
            </a:r>
            <a:r>
              <a:rPr lang="en-US" altLang="zh-CN" b="1" dirty="0" err="1"/>
              <a:t>endif</a:t>
            </a:r>
            <a:r>
              <a:rPr lang="en-US" altLang="zh-CN" b="1" dirty="0"/>
              <a:t> </a:t>
            </a:r>
            <a:r>
              <a:rPr lang="en-US" altLang="zh-CN" dirty="0"/>
              <a:t>%}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body</a:t>
            </a:r>
            <a:r>
              <a:rPr lang="en-US" altLang="zh-CN" dirty="0"/>
              <a:t>&gt;</a:t>
            </a:r>
            <a:br>
              <a:rPr lang="en-US" altLang="zh-CN" dirty="0"/>
            </a:br>
            <a:r>
              <a:rPr lang="en-US" altLang="zh-CN" dirty="0"/>
              <a:t>&lt;/</a:t>
            </a:r>
            <a:r>
              <a:rPr lang="en-US" altLang="zh-CN" b="1" dirty="0"/>
              <a:t>html</a:t>
            </a:r>
            <a:r>
              <a:rPr lang="en-US" altLang="zh-CN" dirty="0"/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288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首页的</a:t>
            </a:r>
            <a:r>
              <a:rPr lang="zh-CN" altLang="en-US" dirty="0"/>
              <a:t>界面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76872"/>
            <a:ext cx="8208912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163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最终</a:t>
            </a:r>
            <a:r>
              <a:rPr lang="en-US" altLang="zh-CN" dirty="0" err="1" smtClean="0"/>
              <a:t>django</a:t>
            </a:r>
            <a:r>
              <a:rPr lang="zh-CN" altLang="en-US" dirty="0" smtClean="0"/>
              <a:t>网站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err="1" smtClean="0"/>
              <a:t>html+css+javascript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数据模型</a:t>
            </a:r>
            <a:endParaRPr lang="en-US" altLang="zh-CN" dirty="0" smtClean="0"/>
          </a:p>
          <a:p>
            <a:r>
              <a:rPr lang="en-US" altLang="zh-CN" dirty="0" smtClean="0"/>
              <a:t>User</a:t>
            </a:r>
            <a:r>
              <a:rPr lang="zh-CN" altLang="en-US" dirty="0" smtClean="0"/>
              <a:t>用户（用户名，密码，昵称，头像，手机号，性别）</a:t>
            </a:r>
            <a:endParaRPr lang="en-US" altLang="zh-CN" dirty="0" smtClean="0"/>
          </a:p>
          <a:p>
            <a:r>
              <a:rPr lang="en-US" altLang="zh-CN" dirty="0" smtClean="0"/>
              <a:t>Video</a:t>
            </a:r>
            <a:r>
              <a:rPr lang="zh-CN" altLang="en-US" dirty="0" smtClean="0"/>
              <a:t>视频（标题，描述，类别，封面，发布状态，喜欢，收藏，发布时间）</a:t>
            </a:r>
            <a:endParaRPr lang="en-US" altLang="zh-CN" dirty="0" smtClean="0"/>
          </a:p>
          <a:p>
            <a:r>
              <a:rPr lang="en-US" altLang="zh-CN" dirty="0" smtClean="0"/>
              <a:t>comment</a:t>
            </a:r>
            <a:r>
              <a:rPr lang="zh-CN" altLang="en-US" dirty="0" smtClean="0"/>
              <a:t>评论</a:t>
            </a:r>
            <a:r>
              <a:rPr lang="en-US" altLang="zh-CN" dirty="0" smtClean="0"/>
              <a:t>(</a:t>
            </a:r>
            <a:r>
              <a:rPr lang="zh-CN" altLang="en-US" dirty="0" smtClean="0"/>
              <a:t>用户，视频，昵称，视频描述，时间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后台管理员（姓名，密码）可以对数据库进行增删改查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21336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连接</a:t>
            </a:r>
            <a:r>
              <a:rPr lang="en-US" altLang="zh-CN" dirty="0" err="1" smtClean="0"/>
              <a:t>Mysql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348880"/>
            <a:ext cx="7704856" cy="411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5114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图标</a:t>
            </a:r>
            <a:r>
              <a:rPr lang="zh-CN" altLang="en-US" dirty="0"/>
              <a:t>制作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利用</a:t>
            </a:r>
            <a:r>
              <a:rPr lang="en-US" altLang="zh-CN" dirty="0" err="1" smtClean="0"/>
              <a:t>ps</a:t>
            </a:r>
            <a:r>
              <a:rPr lang="zh-CN" altLang="en-US" dirty="0" smtClean="0"/>
              <a:t>制作图标</a:t>
            </a:r>
            <a:endParaRPr lang="zh-CN" altLang="en-US" dirty="0"/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40" y="4005064"/>
            <a:ext cx="4124781" cy="2244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1" y="4038952"/>
            <a:ext cx="3865909" cy="2244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596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用户注册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45440"/>
            <a:ext cx="8208912" cy="4333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920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注册普通用户的</a:t>
            </a:r>
            <a:r>
              <a:rPr lang="en-US" altLang="zh-CN" dirty="0" smtClean="0"/>
              <a:t>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276872"/>
            <a:ext cx="8177622" cy="424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9608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登录界面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04864"/>
            <a:ext cx="6312653" cy="450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754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登录界面的</a:t>
            </a:r>
            <a:r>
              <a:rPr lang="en-US" altLang="zh-CN" dirty="0" smtClean="0"/>
              <a:t>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55" y="2276872"/>
            <a:ext cx="8399205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27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用户找回密码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348880"/>
            <a:ext cx="6987753" cy="4277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2856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连接</a:t>
            </a:r>
            <a:r>
              <a:rPr lang="en-US" altLang="zh-CN" dirty="0" err="1" smtClean="0"/>
              <a:t>Mysql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环境的配置</a:t>
            </a:r>
            <a:endParaRPr lang="en-US" altLang="zh-CN" dirty="0" smtClean="0"/>
          </a:p>
          <a:p>
            <a:r>
              <a:rPr lang="en-US" altLang="zh-CN" sz="1100" dirty="0"/>
              <a:t>DATABASES = {</a:t>
            </a:r>
            <a:br>
              <a:rPr lang="en-US" altLang="zh-CN" sz="1100" dirty="0"/>
            </a:br>
            <a:r>
              <a:rPr lang="en-US" altLang="zh-CN" sz="1100" dirty="0"/>
              <a:t>    </a:t>
            </a:r>
            <a:r>
              <a:rPr lang="en-US" altLang="zh-CN" sz="1100" b="1" dirty="0"/>
              <a:t>'default'</a:t>
            </a:r>
            <a:r>
              <a:rPr lang="en-US" altLang="zh-CN" sz="1100" dirty="0"/>
              <a:t>: {</a:t>
            </a:r>
            <a:br>
              <a:rPr lang="en-US" altLang="zh-CN" sz="1100" dirty="0"/>
            </a:br>
            <a:r>
              <a:rPr lang="en-US" altLang="zh-CN" sz="1100" dirty="0"/>
              <a:t>        </a:t>
            </a:r>
            <a:r>
              <a:rPr lang="en-US" altLang="zh-CN" sz="1100" b="1" dirty="0"/>
              <a:t>'ENGINE'</a:t>
            </a:r>
            <a:r>
              <a:rPr lang="en-US" altLang="zh-CN" sz="1100" dirty="0"/>
              <a:t>: </a:t>
            </a:r>
            <a:r>
              <a:rPr lang="en-US" altLang="zh-CN" sz="1100" b="1" dirty="0"/>
              <a:t>'</a:t>
            </a:r>
            <a:r>
              <a:rPr lang="en-US" altLang="zh-CN" sz="1100" b="1" dirty="0" err="1"/>
              <a:t>django.db.backends.mysql</a:t>
            </a:r>
            <a:r>
              <a:rPr lang="en-US" altLang="zh-CN" sz="1100" b="1" dirty="0"/>
              <a:t>'</a:t>
            </a:r>
            <a:r>
              <a:rPr lang="en-US" altLang="zh-CN" sz="1100" dirty="0"/>
              <a:t>,</a:t>
            </a:r>
            <a:br>
              <a:rPr lang="en-US" altLang="zh-CN" sz="1100" dirty="0"/>
            </a:br>
            <a:r>
              <a:rPr lang="en-US" altLang="zh-CN" sz="1100" dirty="0"/>
              <a:t>        </a:t>
            </a:r>
            <a:r>
              <a:rPr lang="en-US" altLang="zh-CN" sz="1100" b="1" dirty="0"/>
              <a:t>'NAME'</a:t>
            </a:r>
            <a:r>
              <a:rPr lang="en-US" altLang="zh-CN" sz="1100" dirty="0"/>
              <a:t>:</a:t>
            </a:r>
            <a:r>
              <a:rPr lang="en-US" altLang="zh-CN" sz="1100" b="1" dirty="0"/>
              <a:t>'</a:t>
            </a:r>
            <a:r>
              <a:rPr lang="en-US" altLang="zh-CN" sz="1100" b="1" dirty="0" err="1"/>
              <a:t>website_db</a:t>
            </a:r>
            <a:r>
              <a:rPr lang="en-US" altLang="zh-CN" sz="1100" b="1" dirty="0"/>
              <a:t>'</a:t>
            </a:r>
            <a:r>
              <a:rPr lang="en-US" altLang="zh-CN" sz="1100" dirty="0"/>
              <a:t>,</a:t>
            </a:r>
            <a:br>
              <a:rPr lang="en-US" altLang="zh-CN" sz="1100" dirty="0"/>
            </a:br>
            <a:r>
              <a:rPr lang="en-US" altLang="zh-CN" sz="1100" dirty="0"/>
              <a:t>        </a:t>
            </a:r>
            <a:r>
              <a:rPr lang="en-US" altLang="zh-CN" sz="1100" b="1" dirty="0"/>
              <a:t>'</a:t>
            </a:r>
            <a:r>
              <a:rPr lang="en-US" altLang="zh-CN" sz="1100" b="1" dirty="0" err="1"/>
              <a:t>USER'</a:t>
            </a:r>
            <a:r>
              <a:rPr lang="en-US" altLang="zh-CN" sz="1100" dirty="0" err="1"/>
              <a:t>:</a:t>
            </a:r>
            <a:r>
              <a:rPr lang="en-US" altLang="zh-CN" sz="1100" b="1" dirty="0" err="1"/>
              <a:t>'root</a:t>
            </a:r>
            <a:r>
              <a:rPr lang="en-US" altLang="zh-CN" sz="1100" b="1" dirty="0"/>
              <a:t>'</a:t>
            </a:r>
            <a:r>
              <a:rPr lang="en-US" altLang="zh-CN" sz="1100" dirty="0"/>
              <a:t>,</a:t>
            </a:r>
            <a:br>
              <a:rPr lang="en-US" altLang="zh-CN" sz="1100" dirty="0"/>
            </a:br>
            <a:r>
              <a:rPr lang="en-US" altLang="zh-CN" sz="1100" dirty="0"/>
              <a:t>        </a:t>
            </a:r>
            <a:r>
              <a:rPr lang="en-US" altLang="zh-CN" sz="1100" b="1" dirty="0"/>
              <a:t>'PASSWORD'</a:t>
            </a:r>
            <a:r>
              <a:rPr lang="en-US" altLang="zh-CN" sz="1100" dirty="0"/>
              <a:t>:</a:t>
            </a:r>
            <a:r>
              <a:rPr lang="en-US" altLang="zh-CN" sz="1100" b="1" dirty="0"/>
              <a:t>'MaMYONG198'</a:t>
            </a:r>
            <a:r>
              <a:rPr lang="en-US" altLang="zh-CN" sz="1100" dirty="0"/>
              <a:t>,</a:t>
            </a:r>
            <a:br>
              <a:rPr lang="en-US" altLang="zh-CN" sz="1100" dirty="0"/>
            </a:br>
            <a:r>
              <a:rPr lang="en-US" altLang="zh-CN" sz="1100" dirty="0"/>
              <a:t>        </a:t>
            </a:r>
            <a:r>
              <a:rPr lang="en-US" altLang="zh-CN" sz="1100" b="1" dirty="0"/>
              <a:t>'HOST'</a:t>
            </a:r>
            <a:r>
              <a:rPr lang="en-US" altLang="zh-CN" sz="1100" dirty="0"/>
              <a:t>:</a:t>
            </a:r>
            <a:r>
              <a:rPr lang="en-US" altLang="zh-CN" sz="1100" b="1" dirty="0"/>
              <a:t>'127.0.0.1'</a:t>
            </a:r>
            <a:r>
              <a:rPr lang="en-US" altLang="zh-CN" sz="1100" dirty="0"/>
              <a:t>,</a:t>
            </a:r>
            <a:br>
              <a:rPr lang="en-US" altLang="zh-CN" sz="1100" dirty="0"/>
            </a:br>
            <a:r>
              <a:rPr lang="en-US" altLang="zh-CN" sz="1100" dirty="0"/>
              <a:t>        </a:t>
            </a:r>
            <a:r>
              <a:rPr lang="en-US" altLang="zh-CN" sz="1100" b="1" dirty="0"/>
              <a:t>'PORT'</a:t>
            </a:r>
            <a:r>
              <a:rPr lang="en-US" altLang="zh-CN" sz="1100" dirty="0"/>
              <a:t>:</a:t>
            </a:r>
            <a:r>
              <a:rPr lang="en-US" altLang="zh-CN" sz="1100" b="1" dirty="0"/>
              <a:t>'3306'</a:t>
            </a:r>
            <a:r>
              <a:rPr lang="en-US" altLang="zh-CN" sz="1100" dirty="0"/>
              <a:t>,</a:t>
            </a:r>
            <a:br>
              <a:rPr lang="en-US" altLang="zh-CN" sz="1100" dirty="0"/>
            </a:br>
            <a:r>
              <a:rPr lang="en-US" altLang="zh-CN" sz="1100" dirty="0"/>
              <a:t>    }</a:t>
            </a:r>
            <a:br>
              <a:rPr lang="en-US" altLang="zh-CN" sz="1100" dirty="0"/>
            </a:br>
            <a:r>
              <a:rPr lang="en-US" altLang="zh-CN" sz="1100" dirty="0" smtClean="0"/>
              <a:t>}</a:t>
            </a:r>
          </a:p>
          <a:p>
            <a:r>
              <a:rPr lang="en-US" altLang="zh-CN" sz="1100" b="1" dirty="0"/>
              <a:t>import </a:t>
            </a:r>
            <a:r>
              <a:rPr lang="en-US" altLang="zh-CN" sz="1100" dirty="0" err="1"/>
              <a:t>pymysql</a:t>
            </a:r>
            <a:r>
              <a:rPr lang="en-US" altLang="zh-CN" sz="1100" dirty="0"/>
              <a:t/>
            </a:r>
            <a:br>
              <a:rPr lang="en-US" altLang="zh-CN" sz="1100" dirty="0"/>
            </a:br>
            <a:r>
              <a:rPr lang="en-US" altLang="zh-CN" sz="1100" dirty="0" err="1"/>
              <a:t>pymysql.install_as_MySQLdb</a:t>
            </a:r>
            <a:r>
              <a:rPr lang="en-US" altLang="zh-CN" sz="1100" dirty="0"/>
              <a:t>()</a:t>
            </a:r>
            <a:endParaRPr lang="zh-CN" altLang="en-US" sz="11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847" y="2780928"/>
            <a:ext cx="4162485" cy="2580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530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找回密码</a:t>
            </a:r>
            <a:r>
              <a:rPr lang="en-US" altLang="zh-CN" dirty="0" smtClean="0"/>
              <a:t>views</a:t>
            </a:r>
            <a:r>
              <a:rPr lang="zh-CN" altLang="en-US" dirty="0" smtClean="0"/>
              <a:t>视图函数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28" y="2276872"/>
            <a:ext cx="7235134" cy="4161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887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用户首页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2" y="2276872"/>
            <a:ext cx="9094192" cy="4387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9639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用户个人资料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04864"/>
            <a:ext cx="7303254" cy="4523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62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用户个人资料的</a:t>
            </a:r>
            <a:r>
              <a:rPr lang="en-US" altLang="zh-CN" dirty="0" smtClean="0"/>
              <a:t>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261020"/>
            <a:ext cx="7179594" cy="416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545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用户修改密码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151132"/>
            <a:ext cx="6834510" cy="453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384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用户搜索视频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276872"/>
            <a:ext cx="7447257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084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视频的播放信息、推荐列表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7" y="2132856"/>
            <a:ext cx="6591151" cy="44064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929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用户点赞、收藏、评论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146940"/>
            <a:ext cx="6594872" cy="4562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507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管理员后台登录界面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348880"/>
            <a:ext cx="6463928" cy="4195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420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管理员上传视频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481436"/>
            <a:ext cx="5474816" cy="3992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6422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检索</a:t>
            </a:r>
            <a:r>
              <a:rPr lang="zh-CN" altLang="en-US" dirty="0" smtClean="0"/>
              <a:t>文件和上传文件到本地的路径配置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Setting.py</a:t>
            </a:r>
            <a:r>
              <a:rPr lang="zh-CN" altLang="en-US" dirty="0" smtClean="0"/>
              <a:t>添加路径</a:t>
            </a:r>
            <a:endParaRPr lang="en-US" altLang="zh-CN" dirty="0" smtClean="0"/>
          </a:p>
          <a:p>
            <a:r>
              <a:rPr lang="en-US" altLang="zh-CN" dirty="0"/>
              <a:t>STATICFILES_DIRS = (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dirty="0" err="1"/>
              <a:t>os.path.join</a:t>
            </a:r>
            <a:r>
              <a:rPr lang="en-US" altLang="zh-CN" dirty="0"/>
              <a:t>(BASE_DIR, </a:t>
            </a:r>
            <a:r>
              <a:rPr lang="en-US" altLang="zh-CN" b="1" dirty="0"/>
              <a:t>"static"</a:t>
            </a:r>
            <a:r>
              <a:rPr lang="en-US" altLang="zh-CN" dirty="0"/>
              <a:t>),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dirty="0" err="1"/>
              <a:t>os.path.join</a:t>
            </a:r>
            <a:r>
              <a:rPr lang="en-US" altLang="zh-CN" dirty="0"/>
              <a:t>(BASE_DIR, </a:t>
            </a:r>
            <a:r>
              <a:rPr lang="en-US" altLang="zh-CN" b="1" dirty="0"/>
              <a:t>"static/media"</a:t>
            </a:r>
            <a:r>
              <a:rPr lang="en-US" altLang="zh-CN" dirty="0"/>
              <a:t>),</a:t>
            </a:r>
            <a:br>
              <a:rPr lang="en-US" altLang="zh-CN" dirty="0"/>
            </a:b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MEDIA_ROOT=</a:t>
            </a:r>
            <a:r>
              <a:rPr lang="en-US" altLang="zh-CN" b="1" dirty="0"/>
              <a:t>'static/media</a:t>
            </a:r>
            <a:r>
              <a:rPr lang="en-US" altLang="zh-CN" b="1" dirty="0" smtClean="0"/>
              <a:t>/‘</a:t>
            </a:r>
          </a:p>
          <a:p>
            <a:r>
              <a:rPr lang="en-US" altLang="zh-CN" dirty="0" smtClean="0"/>
              <a:t>urls.py</a:t>
            </a:r>
            <a:r>
              <a:rPr lang="zh-CN" altLang="en-US" dirty="0" smtClean="0"/>
              <a:t>添加</a:t>
            </a:r>
            <a:r>
              <a:rPr lang="en-US" altLang="zh-CN" dirty="0" smtClean="0"/>
              <a:t>path</a:t>
            </a:r>
          </a:p>
          <a:p>
            <a:r>
              <a:rPr lang="en-US" altLang="zh-CN" dirty="0"/>
              <a:t>path(</a:t>
            </a:r>
            <a:r>
              <a:rPr lang="en-US" altLang="zh-CN" b="1" dirty="0"/>
              <a:t>'media/'</a:t>
            </a:r>
            <a:r>
              <a:rPr lang="en-US" altLang="zh-CN" dirty="0"/>
              <a:t>, serve, {</a:t>
            </a:r>
            <a:r>
              <a:rPr lang="en-US" altLang="zh-CN" b="1" dirty="0"/>
              <a:t>"</a:t>
            </a:r>
            <a:r>
              <a:rPr lang="en-US" altLang="zh-CN" b="1" dirty="0" err="1"/>
              <a:t>document_root</a:t>
            </a:r>
            <a:r>
              <a:rPr lang="en-US" altLang="zh-CN" b="1" dirty="0"/>
              <a:t>"</a:t>
            </a:r>
            <a:r>
              <a:rPr lang="en-US" altLang="zh-CN" dirty="0"/>
              <a:t>: MEDIA_ROOT},name=</a:t>
            </a:r>
            <a:r>
              <a:rPr lang="en-US" altLang="zh-CN" b="1" dirty="0"/>
              <a:t>'</a:t>
            </a:r>
            <a:r>
              <a:rPr lang="en-US" altLang="zh-CN" b="1" dirty="0" err="1"/>
              <a:t>mediaupload</a:t>
            </a:r>
            <a:r>
              <a:rPr lang="en-US" altLang="zh-CN" b="1" dirty="0"/>
              <a:t>'</a:t>
            </a:r>
            <a:r>
              <a:rPr lang="en-US" altLang="zh-CN" dirty="0"/>
              <a:t>),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543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管理员对数据库的增、删、改、查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69" y="3201556"/>
            <a:ext cx="7908950" cy="1394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76" y="5013176"/>
            <a:ext cx="7933430" cy="1437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71" y="2060848"/>
            <a:ext cx="7701639" cy="1211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806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Ps</a:t>
            </a:r>
            <a:r>
              <a:rPr lang="zh-CN" altLang="en-US" dirty="0" smtClean="0"/>
              <a:t>制作背景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348" y="2348880"/>
            <a:ext cx="3272016" cy="175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3" y="2356606"/>
            <a:ext cx="3312368" cy="1792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348" y="4509121"/>
            <a:ext cx="3272016" cy="1699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3" y="4541793"/>
            <a:ext cx="3240359" cy="1667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035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注册账号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网页通过</a:t>
            </a:r>
            <a:r>
              <a:rPr lang="en-US" altLang="zh-CN" dirty="0" smtClean="0"/>
              <a:t>form</a:t>
            </a:r>
            <a:r>
              <a:rPr lang="zh-CN" altLang="en-US" dirty="0"/>
              <a:t>表</a:t>
            </a:r>
            <a:r>
              <a:rPr lang="zh-CN" altLang="en-US" dirty="0" smtClean="0"/>
              <a:t>单使用</a:t>
            </a:r>
            <a:r>
              <a:rPr lang="en-US" altLang="zh-CN" dirty="0" smtClean="0"/>
              <a:t>post</a:t>
            </a:r>
            <a:r>
              <a:rPr lang="zh-CN" altLang="en-US" dirty="0" smtClean="0"/>
              <a:t>的方法传输数据</a:t>
            </a:r>
            <a:endParaRPr lang="en-US" altLang="zh-CN" dirty="0" smtClean="0"/>
          </a:p>
          <a:p>
            <a:r>
              <a:rPr lang="en-US" altLang="zh-CN" sz="800" dirty="0"/>
              <a:t>&lt;</a:t>
            </a:r>
            <a:r>
              <a:rPr lang="en-US" altLang="zh-CN" sz="800" b="1" dirty="0"/>
              <a:t>form action="/users/register/" method="post" </a:t>
            </a:r>
            <a:r>
              <a:rPr lang="en-US" altLang="zh-CN" sz="800" b="1" dirty="0" err="1"/>
              <a:t>enctype</a:t>
            </a:r>
            <a:r>
              <a:rPr lang="en-US" altLang="zh-CN" sz="800" b="1" dirty="0"/>
              <a:t>="multipart/form-data"</a:t>
            </a:r>
            <a:r>
              <a:rPr lang="en-US" altLang="zh-CN" sz="800" dirty="0"/>
              <a:t>&gt;{% </a:t>
            </a:r>
            <a:r>
              <a:rPr lang="en-US" altLang="zh-CN" sz="800" b="1" dirty="0" err="1"/>
              <a:t>csrf_token</a:t>
            </a:r>
            <a:r>
              <a:rPr lang="en-US" altLang="zh-CN" sz="800" b="1" dirty="0"/>
              <a:t> </a:t>
            </a:r>
            <a:r>
              <a:rPr lang="en-US" altLang="zh-CN" sz="800" dirty="0"/>
              <a:t>%}</a:t>
            </a:r>
            <a:br>
              <a:rPr lang="en-US" altLang="zh-CN" sz="800" dirty="0"/>
            </a:br>
            <a:r>
              <a:rPr lang="en-US" altLang="zh-CN" sz="800" dirty="0"/>
              <a:t>    &lt;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r>
              <a:rPr lang="zh-CN" altLang="en-US" sz="800" dirty="0"/>
              <a:t>用户：</a:t>
            </a:r>
            <a:r>
              <a:rPr lang="en-US" altLang="zh-CN" sz="800" dirty="0"/>
              <a:t>&lt;/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&lt;</a:t>
            </a:r>
            <a:r>
              <a:rPr lang="en-US" altLang="zh-CN" sz="800" b="1" dirty="0"/>
              <a:t>input type="text" name="username"  placeholder="</a:t>
            </a:r>
            <a:r>
              <a:rPr lang="zh-CN" altLang="en-US" sz="800" b="1" dirty="0"/>
              <a:t>用户名至少</a:t>
            </a:r>
            <a:r>
              <a:rPr lang="en-US" altLang="zh-CN" sz="800" b="1" dirty="0"/>
              <a:t>2</a:t>
            </a:r>
            <a:r>
              <a:rPr lang="zh-CN" altLang="en-US" sz="800" b="1" dirty="0"/>
              <a:t>个字符</a:t>
            </a:r>
            <a:r>
              <a:rPr lang="en-US" altLang="zh-CN" sz="800" b="1" dirty="0"/>
              <a:t>"</a:t>
            </a:r>
            <a:r>
              <a:rPr lang="en-US" altLang="zh-CN" sz="800" dirty="0"/>
              <a:t>&gt;&lt;</a:t>
            </a:r>
            <a:r>
              <a:rPr lang="en-US" altLang="zh-CN" sz="800" b="1" dirty="0" err="1"/>
              <a:t>br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  &lt;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r>
              <a:rPr lang="zh-CN" altLang="en-US" sz="800" dirty="0"/>
              <a:t>密码：</a:t>
            </a:r>
            <a:r>
              <a:rPr lang="en-US" altLang="zh-CN" sz="800" dirty="0"/>
              <a:t>&lt;/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&lt;</a:t>
            </a:r>
            <a:r>
              <a:rPr lang="en-US" altLang="zh-CN" sz="800" b="1" dirty="0"/>
              <a:t>input type="password" name="</a:t>
            </a:r>
            <a:r>
              <a:rPr lang="en-US" altLang="zh-CN" sz="800" b="1" dirty="0" err="1"/>
              <a:t>userpassword</a:t>
            </a:r>
            <a:r>
              <a:rPr lang="en-US" altLang="zh-CN" sz="800" b="1" dirty="0"/>
              <a:t>" placeholder="</a:t>
            </a:r>
            <a:r>
              <a:rPr lang="zh-CN" altLang="en-US" sz="800" b="1" dirty="0"/>
              <a:t>请输入密码</a:t>
            </a:r>
            <a:r>
              <a:rPr lang="en-US" altLang="zh-CN" sz="800" b="1" dirty="0"/>
              <a:t>"</a:t>
            </a:r>
            <a:r>
              <a:rPr lang="en-US" altLang="zh-CN" sz="800" dirty="0"/>
              <a:t>&gt;&lt;</a:t>
            </a:r>
            <a:r>
              <a:rPr lang="en-US" altLang="zh-CN" sz="800" b="1" dirty="0" err="1"/>
              <a:t>br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  &lt;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r>
              <a:rPr lang="zh-CN" altLang="en-US" sz="800" dirty="0"/>
              <a:t>电话：</a:t>
            </a:r>
            <a:r>
              <a:rPr lang="en-US" altLang="zh-CN" sz="800" dirty="0"/>
              <a:t>&lt;/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&lt;</a:t>
            </a:r>
            <a:r>
              <a:rPr lang="en-US" altLang="zh-CN" sz="800" b="1" dirty="0"/>
              <a:t>input type="text" name="number" placeholder="</a:t>
            </a:r>
            <a:r>
              <a:rPr lang="zh-CN" altLang="en-US" sz="800" b="1" dirty="0"/>
              <a:t>请输入手机号</a:t>
            </a:r>
            <a:r>
              <a:rPr lang="en-US" altLang="zh-CN" sz="800" b="1" dirty="0"/>
              <a:t>"</a:t>
            </a:r>
            <a:r>
              <a:rPr lang="en-US" altLang="zh-CN" sz="800" dirty="0"/>
              <a:t>&gt;&lt;</a:t>
            </a:r>
            <a:r>
              <a:rPr lang="en-US" altLang="zh-CN" sz="800" b="1" dirty="0" err="1"/>
              <a:t>br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   &lt;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r>
              <a:rPr lang="zh-CN" altLang="en-US" sz="800" dirty="0"/>
              <a:t>头像：</a:t>
            </a:r>
            <a:r>
              <a:rPr lang="en-US" altLang="zh-CN" sz="800" dirty="0"/>
              <a:t>&lt;/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&lt;</a:t>
            </a:r>
            <a:r>
              <a:rPr lang="en-US" altLang="zh-CN" sz="800" b="1" dirty="0"/>
              <a:t>input  type="file" name="image" placeholder="</a:t>
            </a:r>
            <a:r>
              <a:rPr lang="zh-CN" altLang="en-US" sz="800" b="1" dirty="0"/>
              <a:t>选择一张图片</a:t>
            </a:r>
            <a:r>
              <a:rPr lang="en-US" altLang="zh-CN" sz="800" b="1" dirty="0"/>
              <a:t>"</a:t>
            </a:r>
            <a:r>
              <a:rPr lang="en-US" altLang="zh-CN" sz="800" dirty="0"/>
              <a:t>&gt;&lt;</a:t>
            </a:r>
            <a:r>
              <a:rPr lang="en-US" altLang="zh-CN" sz="800" b="1" dirty="0" err="1"/>
              <a:t>br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  &lt;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r>
              <a:rPr lang="zh-CN" altLang="en-US" sz="800" dirty="0"/>
              <a:t>性别：</a:t>
            </a:r>
            <a:r>
              <a:rPr lang="en-US" altLang="zh-CN" sz="800" dirty="0"/>
              <a:t>&lt;/</a:t>
            </a:r>
            <a:r>
              <a:rPr lang="en-US" altLang="zh-CN" sz="800" b="1" dirty="0"/>
              <a:t>label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&lt;</a:t>
            </a:r>
            <a:r>
              <a:rPr lang="en-US" altLang="zh-CN" sz="800" b="1" dirty="0"/>
              <a:t>input type="text" name="sex" placeholder="</a:t>
            </a:r>
            <a:r>
              <a:rPr lang="zh-CN" altLang="en-US" sz="800" b="1" dirty="0"/>
              <a:t>填写男或者女</a:t>
            </a:r>
            <a:r>
              <a:rPr lang="en-US" altLang="zh-CN" sz="800" b="1" dirty="0"/>
              <a:t>"</a:t>
            </a:r>
            <a:r>
              <a:rPr lang="en-US" altLang="zh-CN" sz="800" dirty="0"/>
              <a:t>&gt;&lt;</a:t>
            </a:r>
            <a:r>
              <a:rPr lang="en-US" altLang="zh-CN" sz="800" b="1" dirty="0" err="1"/>
              <a:t>br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  &lt;</a:t>
            </a:r>
            <a:r>
              <a:rPr lang="en-US" altLang="zh-CN" sz="800" b="1" dirty="0"/>
              <a:t>button type="submit"</a:t>
            </a:r>
            <a:r>
              <a:rPr lang="en-US" altLang="zh-CN" sz="800" dirty="0"/>
              <a:t>&gt;</a:t>
            </a:r>
            <a:r>
              <a:rPr lang="zh-CN" altLang="en-US" sz="800" dirty="0"/>
              <a:t>注册</a:t>
            </a:r>
            <a:r>
              <a:rPr lang="en-US" altLang="zh-CN" sz="800" dirty="0"/>
              <a:t>&lt;/</a:t>
            </a:r>
            <a:r>
              <a:rPr lang="en-US" altLang="zh-CN" sz="800" b="1" dirty="0"/>
              <a:t>button</a:t>
            </a:r>
            <a:r>
              <a:rPr lang="en-US" altLang="zh-CN" sz="800" dirty="0"/>
              <a:t>&gt;</a:t>
            </a:r>
            <a:br>
              <a:rPr lang="en-US" altLang="zh-CN" sz="800" dirty="0"/>
            </a:br>
            <a:r>
              <a:rPr lang="en-US" altLang="zh-CN" sz="800" dirty="0"/>
              <a:t>&lt;/</a:t>
            </a:r>
            <a:r>
              <a:rPr lang="en-US" altLang="zh-CN" sz="800" b="1" dirty="0"/>
              <a:t>form</a:t>
            </a:r>
            <a:r>
              <a:rPr lang="en-US" altLang="zh-CN" sz="800" dirty="0" smtClean="0"/>
              <a:t>&gt;</a:t>
            </a:r>
          </a:p>
          <a:p>
            <a:endParaRPr lang="en-US" altLang="zh-CN" sz="800" dirty="0" smtClean="0"/>
          </a:p>
          <a:p>
            <a:r>
              <a:rPr lang="zh-CN" altLang="en-US" dirty="0" smtClean="0"/>
              <a:t>传输文件需要进行编码</a:t>
            </a:r>
            <a:endParaRPr lang="en-US" altLang="zh-CN" dirty="0" smtClean="0"/>
          </a:p>
          <a:p>
            <a:r>
              <a:rPr lang="en-US" altLang="zh-CN" sz="800" b="1" dirty="0" err="1" smtClean="0"/>
              <a:t>enctype</a:t>
            </a:r>
            <a:r>
              <a:rPr lang="en-US" altLang="zh-CN" sz="800" b="1" dirty="0"/>
              <a:t>="</a:t>
            </a:r>
            <a:r>
              <a:rPr lang="en-US" altLang="zh-CN" sz="800" b="1" dirty="0" smtClean="0"/>
              <a:t>multipart/form-data</a:t>
            </a:r>
          </a:p>
          <a:p>
            <a:endParaRPr lang="en-US" altLang="zh-CN" sz="800" b="1" dirty="0" smtClean="0"/>
          </a:p>
          <a:p>
            <a:r>
              <a:rPr lang="en-US" altLang="zh-CN" sz="800" b="1" dirty="0" err="1"/>
              <a:t>csrf_token</a:t>
            </a:r>
            <a:endParaRPr lang="zh-CN" altLang="en-US" sz="800" dirty="0"/>
          </a:p>
        </p:txBody>
      </p:sp>
    </p:spTree>
    <p:extLst>
      <p:ext uri="{BB962C8B-B14F-4D97-AF65-F5344CB8AC3E}">
        <p14:creationId xmlns:p14="http://schemas.microsoft.com/office/powerpoint/2010/main" val="65348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注册界面</a:t>
            </a:r>
            <a:endParaRPr lang="zh-CN" alt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426491"/>
            <a:ext cx="8229600" cy="3970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9167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保存数据到数据库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altLang="zh-CN" sz="6000" dirty="0"/>
              <a:t>Views</a:t>
            </a:r>
            <a:r>
              <a:rPr lang="zh-CN" altLang="en-US" sz="6000" dirty="0" smtClean="0"/>
              <a:t>视图</a:t>
            </a:r>
            <a:r>
              <a:rPr lang="zh-CN" altLang="en-US" sz="6000" dirty="0"/>
              <a:t>处理</a:t>
            </a:r>
            <a:r>
              <a:rPr lang="en-US" altLang="zh-CN" sz="6000" dirty="0"/>
              <a:t>post</a:t>
            </a:r>
            <a:r>
              <a:rPr lang="zh-CN" altLang="en-US" sz="6000" dirty="0"/>
              <a:t>传输的</a:t>
            </a:r>
            <a:r>
              <a:rPr lang="zh-CN" altLang="en-US" sz="6000" dirty="0" smtClean="0"/>
              <a:t>数据</a:t>
            </a:r>
            <a:endParaRPr lang="en-US" altLang="zh-CN" sz="6000" dirty="0" smtClean="0"/>
          </a:p>
          <a:p>
            <a:r>
              <a:rPr lang="en-US" altLang="zh-CN" sz="4200" b="1" dirty="0"/>
              <a:t>if </a:t>
            </a:r>
            <a:r>
              <a:rPr lang="en-US" altLang="zh-CN" sz="4200" dirty="0" err="1"/>
              <a:t>request.method</a:t>
            </a:r>
            <a:r>
              <a:rPr lang="en-US" altLang="zh-CN" sz="4200" dirty="0"/>
              <a:t> == </a:t>
            </a:r>
            <a:r>
              <a:rPr lang="en-US" altLang="zh-CN" sz="4200" b="1" dirty="0"/>
              <a:t>'POST'</a:t>
            </a:r>
            <a:r>
              <a:rPr lang="en-US" altLang="zh-CN" sz="4200" dirty="0"/>
              <a:t>:</a:t>
            </a:r>
            <a:br>
              <a:rPr lang="en-US" altLang="zh-CN" sz="4200" dirty="0"/>
            </a:br>
            <a:r>
              <a:rPr lang="en-US" altLang="zh-CN" sz="4200" dirty="0"/>
              <a:t>    username = </a:t>
            </a:r>
            <a:r>
              <a:rPr lang="en-US" altLang="zh-CN" sz="4200" dirty="0" err="1"/>
              <a:t>request.POST.get</a:t>
            </a:r>
            <a:r>
              <a:rPr lang="en-US" altLang="zh-CN" sz="4200" dirty="0"/>
              <a:t>(</a:t>
            </a:r>
            <a:r>
              <a:rPr lang="en-US" altLang="zh-CN" sz="4200" b="1" dirty="0"/>
              <a:t>'username'</a:t>
            </a:r>
            <a:r>
              <a:rPr lang="en-US" altLang="zh-CN" sz="4200" dirty="0"/>
              <a:t>)</a:t>
            </a:r>
            <a:br>
              <a:rPr lang="en-US" altLang="zh-CN" sz="4200" dirty="0"/>
            </a:br>
            <a:r>
              <a:rPr lang="en-US" altLang="zh-CN" sz="4200" dirty="0"/>
              <a:t>    </a:t>
            </a:r>
            <a:r>
              <a:rPr lang="en-US" altLang="zh-CN" sz="4200" dirty="0" err="1"/>
              <a:t>userpassword</a:t>
            </a:r>
            <a:r>
              <a:rPr lang="en-US" altLang="zh-CN" sz="4200" dirty="0"/>
              <a:t> = </a:t>
            </a:r>
            <a:r>
              <a:rPr lang="en-US" altLang="zh-CN" sz="4200" dirty="0" err="1"/>
              <a:t>request.POST.get</a:t>
            </a:r>
            <a:r>
              <a:rPr lang="en-US" altLang="zh-CN" sz="4200" dirty="0"/>
              <a:t>(</a:t>
            </a:r>
            <a:r>
              <a:rPr lang="en-US" altLang="zh-CN" sz="4200" b="1" dirty="0"/>
              <a:t>'</a:t>
            </a:r>
            <a:r>
              <a:rPr lang="en-US" altLang="zh-CN" sz="4200" b="1" dirty="0" err="1"/>
              <a:t>userpassword</a:t>
            </a:r>
            <a:r>
              <a:rPr lang="en-US" altLang="zh-CN" sz="4200" b="1" dirty="0"/>
              <a:t>'</a:t>
            </a:r>
            <a:r>
              <a:rPr lang="en-US" altLang="zh-CN" sz="4200" dirty="0"/>
              <a:t>)</a:t>
            </a:r>
            <a:br>
              <a:rPr lang="en-US" altLang="zh-CN" sz="4200" dirty="0"/>
            </a:br>
            <a:r>
              <a:rPr lang="en-US" altLang="zh-CN" sz="4200" dirty="0"/>
              <a:t>    number=</a:t>
            </a:r>
            <a:r>
              <a:rPr lang="en-US" altLang="zh-CN" sz="4200" dirty="0" err="1"/>
              <a:t>request.POST.get</a:t>
            </a:r>
            <a:r>
              <a:rPr lang="en-US" altLang="zh-CN" sz="4200" dirty="0"/>
              <a:t>(</a:t>
            </a:r>
            <a:r>
              <a:rPr lang="en-US" altLang="zh-CN" sz="4200" b="1" dirty="0"/>
              <a:t>'number'</a:t>
            </a:r>
            <a:r>
              <a:rPr lang="en-US" altLang="zh-CN" sz="4200" dirty="0"/>
              <a:t>)</a:t>
            </a:r>
            <a:br>
              <a:rPr lang="en-US" altLang="zh-CN" sz="4200" dirty="0"/>
            </a:br>
            <a:r>
              <a:rPr lang="en-US" altLang="zh-CN" sz="4200" dirty="0"/>
              <a:t>    </a:t>
            </a:r>
            <a:r>
              <a:rPr lang="en-US" altLang="zh-CN" sz="4200" dirty="0" err="1"/>
              <a:t>img</a:t>
            </a:r>
            <a:r>
              <a:rPr lang="en-US" altLang="zh-CN" sz="4200" dirty="0"/>
              <a:t>=</a:t>
            </a:r>
            <a:r>
              <a:rPr lang="en-US" altLang="zh-CN" sz="4200" dirty="0" err="1"/>
              <a:t>request.FILES.get</a:t>
            </a:r>
            <a:r>
              <a:rPr lang="en-US" altLang="zh-CN" sz="4200" dirty="0"/>
              <a:t>(</a:t>
            </a:r>
            <a:r>
              <a:rPr lang="en-US" altLang="zh-CN" sz="4200" b="1" dirty="0"/>
              <a:t>'image'</a:t>
            </a:r>
            <a:r>
              <a:rPr lang="en-US" altLang="zh-CN" sz="4200" dirty="0"/>
              <a:t>)</a:t>
            </a:r>
            <a:br>
              <a:rPr lang="en-US" altLang="zh-CN" sz="4200" dirty="0"/>
            </a:br>
            <a:r>
              <a:rPr lang="en-US" altLang="zh-CN" sz="4200" dirty="0"/>
              <a:t>    gender=</a:t>
            </a:r>
            <a:r>
              <a:rPr lang="en-US" altLang="zh-CN" sz="4200" dirty="0" err="1"/>
              <a:t>request.POST.get</a:t>
            </a:r>
            <a:r>
              <a:rPr lang="en-US" altLang="zh-CN" sz="4200" dirty="0"/>
              <a:t>(</a:t>
            </a:r>
            <a:r>
              <a:rPr lang="en-US" altLang="zh-CN" sz="4200" b="1" dirty="0"/>
              <a:t>'sex'</a:t>
            </a:r>
            <a:r>
              <a:rPr lang="en-US" altLang="zh-CN" sz="4200" dirty="0"/>
              <a:t>)</a:t>
            </a:r>
            <a:br>
              <a:rPr lang="en-US" altLang="zh-CN" sz="4200" dirty="0"/>
            </a:br>
            <a:r>
              <a:rPr lang="en-US" altLang="zh-CN" sz="4200" dirty="0"/>
              <a:t>    </a:t>
            </a:r>
            <a:r>
              <a:rPr lang="en-US" altLang="zh-CN" sz="4200" i="1" dirty="0"/>
              <a:t># if </a:t>
            </a:r>
            <a:r>
              <a:rPr lang="en-US" altLang="zh-CN" sz="4200" i="1" dirty="0" err="1"/>
              <a:t>username.strip</a:t>
            </a:r>
            <a:r>
              <a:rPr lang="en-US" altLang="zh-CN" sz="4200" i="1" dirty="0"/>
              <a:t>() and </a:t>
            </a:r>
            <a:r>
              <a:rPr lang="en-US" altLang="zh-CN" sz="4200" i="1" dirty="0" err="1"/>
              <a:t>userpassword.strip</a:t>
            </a:r>
            <a:r>
              <a:rPr lang="en-US" altLang="zh-CN" sz="4200" i="1" dirty="0"/>
              <a:t>() and </a:t>
            </a:r>
            <a:r>
              <a:rPr lang="en-US" altLang="zh-CN" sz="4200" i="1" dirty="0" err="1"/>
              <a:t>number.strip</a:t>
            </a:r>
            <a:r>
              <a:rPr lang="en-US" altLang="zh-CN" sz="4200" i="1" dirty="0"/>
              <a:t>():</a:t>
            </a:r>
            <a:br>
              <a:rPr lang="en-US" altLang="zh-CN" sz="4200" i="1" dirty="0"/>
            </a:br>
            <a:r>
              <a:rPr lang="en-US" altLang="zh-CN" sz="4200" i="1" dirty="0"/>
              <a:t>    #     print('</a:t>
            </a:r>
            <a:r>
              <a:rPr lang="zh-CN" altLang="en-US" sz="4200" i="1" dirty="0"/>
              <a:t>有信息为空</a:t>
            </a:r>
            <a:r>
              <a:rPr lang="en-US" altLang="zh-CN" sz="4200" i="1" dirty="0"/>
              <a:t>')</a:t>
            </a:r>
            <a:br>
              <a:rPr lang="en-US" altLang="zh-CN" sz="4200" i="1" dirty="0"/>
            </a:br>
            <a:r>
              <a:rPr lang="en-US" altLang="zh-CN" sz="4200" i="1" dirty="0"/>
              <a:t>    #     return render(request, 'admin/</a:t>
            </a:r>
            <a:r>
              <a:rPr lang="en-US" altLang="zh-CN" sz="4200" i="1" dirty="0" err="1"/>
              <a:t>register.html',context</a:t>
            </a:r>
            <a:r>
              <a:rPr lang="en-US" altLang="zh-CN" sz="4200" i="1" dirty="0"/>
              <a:t>={'message': '</a:t>
            </a:r>
            <a:r>
              <a:rPr lang="zh-CN" altLang="en-US" sz="4200" i="1" dirty="0"/>
              <a:t>请填写完整</a:t>
            </a:r>
            <a:r>
              <a:rPr lang="en-US" altLang="zh-CN" sz="4200" i="1" dirty="0"/>
              <a:t>'})</a:t>
            </a:r>
            <a:br>
              <a:rPr lang="en-US" altLang="zh-CN" sz="4200" i="1" dirty="0"/>
            </a:br>
            <a:r>
              <a:rPr lang="en-US" altLang="zh-CN" sz="4200" i="1" dirty="0"/>
              <a:t>    </a:t>
            </a:r>
            <a:r>
              <a:rPr lang="en-US" altLang="zh-CN" sz="4200" b="1" dirty="0"/>
              <a:t>if </a:t>
            </a:r>
            <a:r>
              <a:rPr lang="en-US" altLang="zh-CN" sz="4200" dirty="0" err="1"/>
              <a:t>len</a:t>
            </a:r>
            <a:r>
              <a:rPr lang="en-US" altLang="zh-CN" sz="4200" dirty="0"/>
              <a:t>(</a:t>
            </a:r>
            <a:r>
              <a:rPr lang="en-US" altLang="zh-CN" sz="4200" dirty="0" err="1"/>
              <a:t>userpassword</a:t>
            </a:r>
            <a:r>
              <a:rPr lang="en-US" altLang="zh-CN" sz="4200" dirty="0"/>
              <a:t>) &lt; 6 </a:t>
            </a:r>
            <a:r>
              <a:rPr lang="en-US" altLang="zh-CN" sz="4200" b="1" dirty="0"/>
              <a:t>or </a:t>
            </a:r>
            <a:r>
              <a:rPr lang="en-US" altLang="zh-CN" sz="4200" dirty="0" err="1"/>
              <a:t>len</a:t>
            </a:r>
            <a:r>
              <a:rPr lang="en-US" altLang="zh-CN" sz="4200" dirty="0"/>
              <a:t>(username) &lt;2:</a:t>
            </a:r>
            <a:br>
              <a:rPr lang="en-US" altLang="zh-CN" sz="4200" dirty="0"/>
            </a:br>
            <a:r>
              <a:rPr lang="en-US" altLang="zh-CN" sz="4200" dirty="0"/>
              <a:t>        print(</a:t>
            </a:r>
            <a:r>
              <a:rPr lang="en-US" altLang="zh-CN" sz="4200" b="1" dirty="0"/>
              <a:t>'</a:t>
            </a:r>
            <a:r>
              <a:rPr lang="zh-CN" altLang="en-US" sz="4200" b="1" dirty="0"/>
              <a:t>用户名或密码长度不能超过</a:t>
            </a:r>
            <a:r>
              <a:rPr lang="en-US" altLang="zh-CN" sz="4200" b="1" dirty="0"/>
              <a:t>20'</a:t>
            </a:r>
            <a:r>
              <a:rPr lang="en-US" altLang="zh-CN" sz="4200" dirty="0"/>
              <a:t>)</a:t>
            </a:r>
            <a:br>
              <a:rPr lang="en-US" altLang="zh-CN" sz="4200" dirty="0"/>
            </a:br>
            <a:r>
              <a:rPr lang="en-US" altLang="zh-CN" sz="4200" dirty="0"/>
              <a:t>        </a:t>
            </a:r>
            <a:r>
              <a:rPr lang="en-US" altLang="zh-CN" sz="4200" b="1" dirty="0"/>
              <a:t>return </a:t>
            </a:r>
            <a:r>
              <a:rPr lang="en-US" altLang="zh-CN" sz="4200" dirty="0"/>
              <a:t>render(request, </a:t>
            </a:r>
            <a:r>
              <a:rPr lang="en-US" altLang="zh-CN" sz="4200" b="1" dirty="0"/>
              <a:t>'admin/</a:t>
            </a:r>
            <a:r>
              <a:rPr lang="en-US" altLang="zh-CN" sz="4200" b="1" dirty="0" err="1"/>
              <a:t>register.html'</a:t>
            </a:r>
            <a:r>
              <a:rPr lang="en-US" altLang="zh-CN" sz="4200" dirty="0" err="1"/>
              <a:t>,context</a:t>
            </a:r>
            <a:r>
              <a:rPr lang="en-US" altLang="zh-CN" sz="4200" dirty="0"/>
              <a:t>={</a:t>
            </a:r>
            <a:r>
              <a:rPr lang="en-US" altLang="zh-CN" sz="4200" b="1" dirty="0"/>
              <a:t>'message'</a:t>
            </a:r>
            <a:r>
              <a:rPr lang="en-US" altLang="zh-CN" sz="4200" dirty="0"/>
              <a:t>: </a:t>
            </a:r>
            <a:r>
              <a:rPr lang="en-US" altLang="zh-CN" sz="4200" b="1" dirty="0"/>
              <a:t>'</a:t>
            </a:r>
            <a:r>
              <a:rPr lang="zh-CN" altLang="en-US" sz="4200" b="1" dirty="0"/>
              <a:t>用户名小于</a:t>
            </a:r>
            <a:r>
              <a:rPr lang="en-US" altLang="zh-CN" sz="4200" b="1" dirty="0"/>
              <a:t>2</a:t>
            </a:r>
            <a:r>
              <a:rPr lang="zh-CN" altLang="en-US" sz="4200" b="1" dirty="0"/>
              <a:t>位或密码长度小于</a:t>
            </a:r>
            <a:r>
              <a:rPr lang="en-US" altLang="zh-CN" sz="4200" b="1" dirty="0"/>
              <a:t>6</a:t>
            </a:r>
            <a:r>
              <a:rPr lang="zh-CN" altLang="en-US" sz="4200" b="1" dirty="0"/>
              <a:t>位</a:t>
            </a:r>
            <a:r>
              <a:rPr lang="en-US" altLang="zh-CN" sz="4200" b="1" dirty="0"/>
              <a:t>'</a:t>
            </a:r>
            <a:r>
              <a:rPr lang="en-US" altLang="zh-CN" sz="4200" dirty="0"/>
              <a:t>})</a:t>
            </a:r>
            <a:br>
              <a:rPr lang="en-US" altLang="zh-CN" sz="4200" dirty="0"/>
            </a:br>
            <a:r>
              <a:rPr lang="en-US" altLang="zh-CN" sz="4200" dirty="0"/>
              <a:t>    </a:t>
            </a:r>
            <a:r>
              <a:rPr lang="en-US" altLang="zh-CN" sz="4200" dirty="0" err="1"/>
              <a:t>users_list</a:t>
            </a:r>
            <a:r>
              <a:rPr lang="en-US" altLang="zh-CN" sz="4200" dirty="0"/>
              <a:t> = </a:t>
            </a:r>
            <a:r>
              <a:rPr lang="en-US" altLang="zh-CN" sz="4200" dirty="0" err="1"/>
              <a:t>models.user.objects.filter</a:t>
            </a:r>
            <a:r>
              <a:rPr lang="en-US" altLang="zh-CN" sz="4200" dirty="0"/>
              <a:t>(</a:t>
            </a:r>
            <a:r>
              <a:rPr lang="en-US" altLang="zh-CN" sz="4200" dirty="0" err="1"/>
              <a:t>u_name</a:t>
            </a:r>
            <a:r>
              <a:rPr lang="en-US" altLang="zh-CN" sz="4200" dirty="0"/>
              <a:t>=username).first()</a:t>
            </a:r>
            <a:br>
              <a:rPr lang="en-US" altLang="zh-CN" sz="4200" dirty="0"/>
            </a:br>
            <a:r>
              <a:rPr lang="en-US" altLang="zh-CN" sz="4200" dirty="0"/>
              <a:t>    </a:t>
            </a:r>
            <a:r>
              <a:rPr lang="en-US" altLang="zh-CN" sz="4200" b="1" dirty="0"/>
              <a:t>if </a:t>
            </a:r>
            <a:r>
              <a:rPr lang="en-US" altLang="zh-CN" sz="4200" dirty="0" err="1"/>
              <a:t>users_list</a:t>
            </a:r>
            <a:r>
              <a:rPr lang="en-US" altLang="zh-CN" sz="4200" dirty="0"/>
              <a:t>:</a:t>
            </a:r>
            <a:br>
              <a:rPr lang="en-US" altLang="zh-CN" sz="4200" dirty="0"/>
            </a:br>
            <a:r>
              <a:rPr lang="en-US" altLang="zh-CN" sz="4200" dirty="0"/>
              <a:t>        print(</a:t>
            </a:r>
            <a:r>
              <a:rPr lang="en-US" altLang="zh-CN" sz="4200" b="1" dirty="0"/>
              <a:t>'</a:t>
            </a:r>
            <a:r>
              <a:rPr lang="zh-CN" altLang="en-US" sz="4200" b="1" dirty="0"/>
              <a:t>用户已经注册</a:t>
            </a:r>
            <a:r>
              <a:rPr lang="en-US" altLang="zh-CN" sz="4200" b="1" dirty="0"/>
              <a:t>'</a:t>
            </a:r>
            <a:r>
              <a:rPr lang="en-US" altLang="zh-CN" sz="4200" dirty="0"/>
              <a:t>)</a:t>
            </a:r>
            <a:br>
              <a:rPr lang="en-US" altLang="zh-CN" sz="4200" dirty="0"/>
            </a:br>
            <a:r>
              <a:rPr lang="en-US" altLang="zh-CN" sz="4200" dirty="0"/>
              <a:t>        </a:t>
            </a:r>
            <a:r>
              <a:rPr lang="en-US" altLang="zh-CN" sz="4200" b="1" dirty="0"/>
              <a:t>return </a:t>
            </a:r>
            <a:r>
              <a:rPr lang="en-US" altLang="zh-CN" sz="4200" dirty="0"/>
              <a:t>render(request, </a:t>
            </a:r>
            <a:r>
              <a:rPr lang="en-US" altLang="zh-CN" sz="4200" b="1" dirty="0"/>
              <a:t>'admin/register.html'</a:t>
            </a:r>
            <a:r>
              <a:rPr lang="en-US" altLang="zh-CN" sz="4200" dirty="0"/>
              <a:t>, context={</a:t>
            </a:r>
            <a:r>
              <a:rPr lang="en-US" altLang="zh-CN" sz="4200" b="1" dirty="0"/>
              <a:t>'message'</a:t>
            </a:r>
            <a:r>
              <a:rPr lang="en-US" altLang="zh-CN" sz="4200" dirty="0"/>
              <a:t>: </a:t>
            </a:r>
            <a:r>
              <a:rPr lang="en-US" altLang="zh-CN" sz="4200" b="1" dirty="0"/>
              <a:t>'</a:t>
            </a:r>
            <a:r>
              <a:rPr lang="zh-CN" altLang="en-US" sz="4200" b="1" dirty="0"/>
              <a:t>用户名已被使用</a:t>
            </a:r>
            <a:r>
              <a:rPr lang="en-US" altLang="zh-CN" sz="4200" b="1" dirty="0"/>
              <a:t>'</a:t>
            </a:r>
            <a:r>
              <a:rPr lang="en-US" altLang="zh-CN" sz="4200" dirty="0"/>
              <a:t>})</a:t>
            </a:r>
            <a:br>
              <a:rPr lang="en-US" altLang="zh-CN" sz="4200" dirty="0"/>
            </a:br>
            <a:r>
              <a:rPr lang="en-US" altLang="zh-CN" sz="4200" dirty="0"/>
              <a:t>    </a:t>
            </a:r>
            <a:r>
              <a:rPr lang="en-US" altLang="zh-CN" sz="4200" i="1" dirty="0"/>
              <a:t># </a:t>
            </a:r>
            <a:r>
              <a:rPr lang="zh-CN" altLang="en-US" sz="4200" i="1" dirty="0"/>
              <a:t>写数据库</a:t>
            </a:r>
            <a:br>
              <a:rPr lang="zh-CN" altLang="en-US" sz="4200" i="1" dirty="0"/>
            </a:br>
            <a:r>
              <a:rPr lang="zh-CN" altLang="en-US" sz="4200" i="1" dirty="0"/>
              <a:t>    </a:t>
            </a:r>
            <a:r>
              <a:rPr lang="en-US" altLang="zh-CN" sz="4200" b="1" dirty="0"/>
              <a:t>try</a:t>
            </a:r>
            <a:r>
              <a:rPr lang="en-US" altLang="zh-CN" sz="4200" dirty="0"/>
              <a:t>:</a:t>
            </a:r>
            <a:br>
              <a:rPr lang="en-US" altLang="zh-CN" sz="4200" dirty="0"/>
            </a:br>
            <a:r>
              <a:rPr lang="en-US" altLang="zh-CN" sz="4200" dirty="0"/>
              <a:t>        user = </a:t>
            </a:r>
            <a:r>
              <a:rPr lang="en-US" altLang="zh-CN" sz="4200" dirty="0" err="1"/>
              <a:t>models.user</a:t>
            </a:r>
            <a:r>
              <a:rPr lang="en-US" altLang="zh-CN" sz="4200" dirty="0"/>
              <a:t>(</a:t>
            </a:r>
            <a:r>
              <a:rPr lang="en-US" altLang="zh-CN" sz="4200" dirty="0" err="1"/>
              <a:t>u_name</a:t>
            </a:r>
            <a:r>
              <a:rPr lang="en-US" altLang="zh-CN" sz="4200" dirty="0"/>
              <a:t>=username, </a:t>
            </a:r>
            <a:r>
              <a:rPr lang="en-US" altLang="zh-CN" sz="4200" dirty="0" smtClean="0"/>
              <a:t>             </a:t>
            </a:r>
            <a:r>
              <a:rPr lang="en-US" altLang="zh-CN" sz="4200" dirty="0" err="1" smtClean="0"/>
              <a:t>u_password</a:t>
            </a:r>
            <a:r>
              <a:rPr lang="en-US" altLang="zh-CN" sz="4200" dirty="0" smtClean="0"/>
              <a:t>=</a:t>
            </a:r>
            <a:r>
              <a:rPr lang="en-US" altLang="zh-CN" sz="4200" dirty="0" err="1" smtClean="0"/>
              <a:t>userpassword,number</a:t>
            </a:r>
            <a:r>
              <a:rPr lang="en-US" altLang="zh-CN" sz="4200" dirty="0" smtClean="0"/>
              <a:t>=</a:t>
            </a:r>
            <a:r>
              <a:rPr lang="en-US" altLang="zh-CN" sz="4200" dirty="0" err="1" smtClean="0"/>
              <a:t>number,u_img</a:t>
            </a:r>
            <a:r>
              <a:rPr lang="en-US" altLang="zh-CN" sz="4200" dirty="0" smtClean="0"/>
              <a:t>=</a:t>
            </a:r>
            <a:r>
              <a:rPr lang="en-US" altLang="zh-CN" sz="4200" dirty="0" err="1" smtClean="0"/>
              <a:t>img,gender</a:t>
            </a:r>
            <a:r>
              <a:rPr lang="en-US" altLang="zh-CN" sz="4200" dirty="0" smtClean="0"/>
              <a:t>=</a:t>
            </a:r>
            <a:r>
              <a:rPr lang="en-US" altLang="zh-CN" sz="4200" dirty="0" err="1" smtClean="0"/>
              <a:t>gender,pub_date</a:t>
            </a:r>
            <a:r>
              <a:rPr lang="en-US" altLang="zh-CN" sz="4200" dirty="0" smtClean="0"/>
              <a:t>=</a:t>
            </a:r>
            <a:r>
              <a:rPr lang="en-US" altLang="zh-CN" sz="4200" dirty="0" err="1" smtClean="0"/>
              <a:t>datetime.today</a:t>
            </a:r>
            <a:r>
              <a:rPr lang="en-US" altLang="zh-CN" sz="4200" dirty="0"/>
              <a:t>())</a:t>
            </a:r>
            <a:br>
              <a:rPr lang="en-US" altLang="zh-CN" sz="4200" dirty="0"/>
            </a:br>
            <a:r>
              <a:rPr lang="en-US" altLang="zh-CN" sz="4200" dirty="0"/>
              <a:t>        </a:t>
            </a:r>
            <a:r>
              <a:rPr lang="en-US" altLang="zh-CN" sz="4200" dirty="0" err="1"/>
              <a:t>user.save</a:t>
            </a:r>
            <a:r>
              <a:rPr lang="en-US" altLang="zh-CN" sz="4200" dirty="0"/>
              <a:t>()</a:t>
            </a:r>
            <a:r>
              <a:rPr lang="en-US" altLang="zh-CN" sz="4200" i="1" dirty="0"/>
              <a:t>#</a:t>
            </a:r>
            <a:r>
              <a:rPr lang="zh-CN" altLang="en-US" sz="4200" i="1" dirty="0"/>
              <a:t>保存</a:t>
            </a:r>
            <a:br>
              <a:rPr lang="zh-CN" altLang="en-US" sz="4200" i="1" dirty="0"/>
            </a:br>
            <a:r>
              <a:rPr lang="zh-CN" altLang="en-US" sz="4200" i="1" dirty="0"/>
              <a:t>        </a:t>
            </a:r>
            <a:r>
              <a:rPr lang="en-US" altLang="zh-CN" sz="4200" dirty="0"/>
              <a:t>print(</a:t>
            </a:r>
            <a:r>
              <a:rPr lang="en-US" altLang="zh-CN" sz="4200" b="1" dirty="0"/>
              <a:t>'debug</a:t>
            </a:r>
            <a:r>
              <a:rPr lang="zh-CN" altLang="en-US" sz="4200" b="1" dirty="0"/>
              <a:t>注册成功</a:t>
            </a:r>
            <a:r>
              <a:rPr lang="en-US" altLang="zh-CN" sz="4200" b="1" dirty="0"/>
              <a:t>'</a:t>
            </a:r>
            <a:r>
              <a:rPr lang="en-US" altLang="zh-CN" sz="4200" dirty="0"/>
              <a:t>)</a:t>
            </a:r>
            <a:br>
              <a:rPr lang="en-US" altLang="zh-CN" sz="4200" dirty="0"/>
            </a:br>
            <a:r>
              <a:rPr lang="en-US" altLang="zh-CN" sz="4200" dirty="0"/>
              <a:t>        </a:t>
            </a:r>
            <a:r>
              <a:rPr lang="en-US" altLang="zh-CN" sz="4200" b="1" dirty="0"/>
              <a:t>return </a:t>
            </a:r>
            <a:r>
              <a:rPr lang="en-US" altLang="zh-CN" sz="4200" dirty="0"/>
              <a:t>render(request, </a:t>
            </a:r>
            <a:r>
              <a:rPr lang="en-US" altLang="zh-CN" sz="4200" b="1" dirty="0"/>
              <a:t>'admin/login.html'</a:t>
            </a:r>
            <a:r>
              <a:rPr lang="en-US" altLang="zh-CN" sz="4200" dirty="0"/>
              <a:t>, context={</a:t>
            </a:r>
            <a:r>
              <a:rPr lang="en-US" altLang="zh-CN" sz="4200" b="1" dirty="0"/>
              <a:t>'message'</a:t>
            </a:r>
            <a:r>
              <a:rPr lang="en-US" altLang="zh-CN" sz="4200" dirty="0"/>
              <a:t>: </a:t>
            </a:r>
            <a:r>
              <a:rPr lang="en-US" altLang="zh-CN" sz="4200" b="1" dirty="0"/>
              <a:t>'</a:t>
            </a:r>
            <a:r>
              <a:rPr lang="zh-CN" altLang="en-US" sz="4200" b="1" dirty="0"/>
              <a:t>注册成功，已为您跳转到登陆界面</a:t>
            </a:r>
            <a:r>
              <a:rPr lang="en-US" altLang="zh-CN" sz="4200" b="1" dirty="0"/>
              <a:t>'</a:t>
            </a:r>
            <a:r>
              <a:rPr lang="en-US" altLang="zh-CN" sz="4200" dirty="0"/>
              <a:t>})</a:t>
            </a:r>
            <a:br>
              <a:rPr lang="en-US" altLang="zh-CN" sz="4200" dirty="0"/>
            </a:br>
            <a:r>
              <a:rPr lang="en-US" altLang="zh-CN" sz="4200" dirty="0"/>
              <a:t>    </a:t>
            </a:r>
            <a:r>
              <a:rPr lang="en-US" altLang="zh-CN" sz="4200" b="1" dirty="0"/>
              <a:t>except </a:t>
            </a:r>
            <a:r>
              <a:rPr lang="en-US" altLang="zh-CN" sz="4200" dirty="0"/>
              <a:t>Exception </a:t>
            </a:r>
            <a:r>
              <a:rPr lang="en-US" altLang="zh-CN" sz="4200" b="1" dirty="0"/>
              <a:t>as </a:t>
            </a:r>
            <a:r>
              <a:rPr lang="en-US" altLang="zh-CN" sz="4200" dirty="0"/>
              <a:t>e:</a:t>
            </a:r>
            <a:br>
              <a:rPr lang="en-US" altLang="zh-CN" sz="4200" dirty="0"/>
            </a:br>
            <a:r>
              <a:rPr lang="en-US" altLang="zh-CN" sz="4200" dirty="0"/>
              <a:t>        print(</a:t>
            </a:r>
            <a:r>
              <a:rPr lang="en-US" altLang="zh-CN" sz="4200" b="1" dirty="0"/>
              <a:t>'debug</a:t>
            </a:r>
            <a:r>
              <a:rPr lang="zh-CN" altLang="en-US" sz="4200" b="1" dirty="0"/>
              <a:t>失败</a:t>
            </a:r>
            <a:r>
              <a:rPr lang="en-US" altLang="zh-CN" sz="4200" b="1" dirty="0"/>
              <a:t>'</a:t>
            </a:r>
            <a:r>
              <a:rPr lang="en-US" altLang="zh-CN" sz="4200" dirty="0"/>
              <a:t>)</a:t>
            </a:r>
            <a:br>
              <a:rPr lang="en-US" altLang="zh-CN" sz="4200" dirty="0"/>
            </a:br>
            <a:r>
              <a:rPr lang="en-US" altLang="zh-CN" sz="4200" dirty="0"/>
              <a:t>        </a:t>
            </a:r>
            <a:r>
              <a:rPr lang="en-US" altLang="zh-CN" sz="4200" b="1" dirty="0"/>
              <a:t>return </a:t>
            </a:r>
            <a:r>
              <a:rPr lang="en-US" altLang="zh-CN" sz="4200" dirty="0"/>
              <a:t>render(request, </a:t>
            </a:r>
            <a:r>
              <a:rPr lang="en-US" altLang="zh-CN" sz="4200" b="1" dirty="0"/>
              <a:t>'admin/register.html'</a:t>
            </a:r>
            <a:r>
              <a:rPr lang="en-US" altLang="zh-CN" sz="4200" dirty="0"/>
              <a:t>, context={</a:t>
            </a:r>
            <a:r>
              <a:rPr lang="en-US" altLang="zh-CN" sz="4200" b="1" dirty="0"/>
              <a:t>'message'</a:t>
            </a:r>
            <a:r>
              <a:rPr lang="en-US" altLang="zh-CN" sz="4200" dirty="0"/>
              <a:t>: </a:t>
            </a:r>
            <a:r>
              <a:rPr lang="en-US" altLang="zh-CN" sz="4200" b="1" dirty="0"/>
              <a:t>'</a:t>
            </a:r>
            <a:r>
              <a:rPr lang="zh-CN" altLang="en-US" sz="4200" b="1" dirty="0"/>
              <a:t>注册失败，代码有错不是</a:t>
            </a:r>
            <a:r>
              <a:rPr lang="en-US" altLang="zh-CN" sz="4200" b="1" dirty="0"/>
              <a:t>get</a:t>
            </a:r>
            <a:r>
              <a:rPr lang="zh-CN" altLang="en-US" sz="4200" b="1" dirty="0"/>
              <a:t>和</a:t>
            </a:r>
            <a:r>
              <a:rPr lang="en-US" altLang="zh-CN" sz="4200" b="1" dirty="0"/>
              <a:t>post'</a:t>
            </a:r>
            <a:r>
              <a:rPr lang="en-US" altLang="zh-CN" sz="4200" dirty="0"/>
              <a:t>})</a:t>
            </a:r>
            <a:endParaRPr lang="zh-CN" altLang="en-US" sz="4200" dirty="0"/>
          </a:p>
        </p:txBody>
      </p:sp>
    </p:spTree>
    <p:extLst>
      <p:ext uri="{BB962C8B-B14F-4D97-AF65-F5344CB8AC3E}">
        <p14:creationId xmlns:p14="http://schemas.microsoft.com/office/powerpoint/2010/main" val="209210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账号登录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zh-CN" altLang="en-US" sz="4400" dirty="0"/>
              <a:t>网页通过</a:t>
            </a:r>
            <a:r>
              <a:rPr lang="en-US" altLang="zh-CN" sz="4400" dirty="0"/>
              <a:t>form</a:t>
            </a:r>
            <a:r>
              <a:rPr lang="zh-CN" altLang="en-US" sz="4400" dirty="0"/>
              <a:t>表单使用</a:t>
            </a:r>
            <a:r>
              <a:rPr lang="en-US" altLang="zh-CN" sz="4400" dirty="0"/>
              <a:t>post</a:t>
            </a:r>
            <a:r>
              <a:rPr lang="zh-CN" altLang="en-US" sz="4400" dirty="0"/>
              <a:t>的方法传输数据</a:t>
            </a:r>
            <a:endParaRPr lang="en-US" altLang="zh-CN" sz="4400" dirty="0"/>
          </a:p>
          <a:p>
            <a:r>
              <a:rPr lang="zh-CN" altLang="en-US" sz="4400" dirty="0" smtClean="0"/>
              <a:t>在</a:t>
            </a:r>
            <a:r>
              <a:rPr lang="en-US" altLang="zh-CN" sz="4400" dirty="0" smtClean="0"/>
              <a:t>views</a:t>
            </a:r>
            <a:r>
              <a:rPr lang="zh-CN" altLang="en-US" sz="4400" dirty="0" smtClean="0"/>
              <a:t>视图将</a:t>
            </a:r>
            <a:r>
              <a:rPr lang="en-US" altLang="zh-CN" sz="4400" dirty="0" smtClean="0"/>
              <a:t>post</a:t>
            </a:r>
            <a:r>
              <a:rPr lang="zh-CN" altLang="en-US" sz="4400" dirty="0" smtClean="0"/>
              <a:t>传过来的数据的和数据库的数据比较</a:t>
            </a:r>
            <a:r>
              <a:rPr lang="en-US" altLang="zh-CN" sz="4400" dirty="0" smtClean="0"/>
              <a:t>.</a:t>
            </a:r>
          </a:p>
          <a:p>
            <a:r>
              <a:rPr lang="en-US" altLang="zh-CN" sz="1900" b="1" dirty="0"/>
              <a:t>if </a:t>
            </a:r>
            <a:r>
              <a:rPr lang="en-US" altLang="zh-CN" sz="1900" dirty="0" err="1"/>
              <a:t>request.method</a:t>
            </a:r>
            <a:r>
              <a:rPr lang="en-US" altLang="zh-CN" sz="1900" dirty="0"/>
              <a:t> == </a:t>
            </a:r>
            <a:r>
              <a:rPr lang="en-US" altLang="zh-CN" sz="1900" b="1" dirty="0"/>
              <a:t>'POST'</a:t>
            </a:r>
            <a:r>
              <a:rPr lang="en-US" altLang="zh-CN" sz="1900" dirty="0"/>
              <a:t>:</a:t>
            </a:r>
            <a:br>
              <a:rPr lang="en-US" altLang="zh-CN" sz="1900" dirty="0"/>
            </a:br>
            <a:r>
              <a:rPr lang="en-US" altLang="zh-CN" sz="1900" dirty="0"/>
              <a:t>    username=</a:t>
            </a:r>
            <a:r>
              <a:rPr lang="en-US" altLang="zh-CN" sz="1900" dirty="0" err="1"/>
              <a:t>request.POST.get</a:t>
            </a:r>
            <a:r>
              <a:rPr lang="en-US" altLang="zh-CN" sz="1900" dirty="0"/>
              <a:t>(</a:t>
            </a:r>
            <a:r>
              <a:rPr lang="en-US" altLang="zh-CN" sz="1900" b="1" dirty="0"/>
              <a:t>'</a:t>
            </a:r>
            <a:r>
              <a:rPr lang="en-US" altLang="zh-CN" sz="1900" b="1" dirty="0" err="1"/>
              <a:t>usename</a:t>
            </a:r>
            <a:r>
              <a:rPr lang="en-US" altLang="zh-CN" sz="1900" b="1" dirty="0"/>
              <a:t>'</a:t>
            </a:r>
            <a:r>
              <a:rPr lang="en-US" altLang="zh-CN" sz="1900" dirty="0"/>
              <a:t>)</a:t>
            </a:r>
            <a:br>
              <a:rPr lang="en-US" altLang="zh-CN" sz="1900" dirty="0"/>
            </a:br>
            <a:r>
              <a:rPr lang="en-US" altLang="zh-CN" sz="1900" dirty="0"/>
              <a:t>    print(username)</a:t>
            </a:r>
            <a:br>
              <a:rPr lang="en-US" altLang="zh-CN" sz="1900" dirty="0"/>
            </a:br>
            <a:r>
              <a:rPr lang="en-US" altLang="zh-CN" sz="1900" dirty="0"/>
              <a:t>    password = </a:t>
            </a:r>
            <a:r>
              <a:rPr lang="en-US" altLang="zh-CN" sz="1900" dirty="0" err="1"/>
              <a:t>request.POST.get</a:t>
            </a:r>
            <a:r>
              <a:rPr lang="en-US" altLang="zh-CN" sz="1900" dirty="0"/>
              <a:t>(</a:t>
            </a:r>
            <a:r>
              <a:rPr lang="en-US" altLang="zh-CN" sz="1900" b="1" dirty="0"/>
              <a:t>'password'</a:t>
            </a:r>
            <a:r>
              <a:rPr lang="en-US" altLang="zh-CN" sz="1900" dirty="0"/>
              <a:t>)</a:t>
            </a:r>
            <a:br>
              <a:rPr lang="en-US" altLang="zh-CN" sz="1900" dirty="0"/>
            </a:br>
            <a:r>
              <a:rPr lang="en-US" altLang="zh-CN" sz="1900" dirty="0"/>
              <a:t>    print(</a:t>
            </a:r>
            <a:r>
              <a:rPr lang="en-US" altLang="zh-CN" sz="1900" b="1" dirty="0"/>
              <a:t>'debug</a:t>
            </a:r>
            <a:r>
              <a:rPr lang="zh-CN" altLang="en-US" sz="1900" b="1" dirty="0"/>
              <a:t>传参数</a:t>
            </a:r>
            <a:r>
              <a:rPr lang="en-US" altLang="zh-CN" sz="1900" b="1" dirty="0"/>
              <a:t>'</a:t>
            </a:r>
            <a:r>
              <a:rPr lang="en-US" altLang="zh-CN" sz="1900" dirty="0"/>
              <a:t>)</a:t>
            </a:r>
            <a:br>
              <a:rPr lang="en-US" altLang="zh-CN" sz="1900" dirty="0"/>
            </a:br>
            <a:r>
              <a:rPr lang="en-US" altLang="zh-CN" sz="1900" dirty="0"/>
              <a:t>    </a:t>
            </a:r>
            <a:r>
              <a:rPr lang="en-US" altLang="zh-CN" sz="1900" dirty="0" err="1"/>
              <a:t>usenames</a:t>
            </a:r>
            <a:r>
              <a:rPr lang="en-US" altLang="zh-CN" sz="1900" dirty="0"/>
              <a:t>=</a:t>
            </a:r>
            <a:r>
              <a:rPr lang="en-US" altLang="zh-CN" sz="1900" dirty="0" err="1"/>
              <a:t>user.objects.order_by</a:t>
            </a:r>
            <a:r>
              <a:rPr lang="en-US" altLang="zh-CN" sz="1900" dirty="0"/>
              <a:t>(</a:t>
            </a:r>
            <a:r>
              <a:rPr lang="en-US" altLang="zh-CN" sz="1900" b="1" dirty="0"/>
              <a:t>'</a:t>
            </a:r>
            <a:r>
              <a:rPr lang="en-US" altLang="zh-CN" sz="1900" b="1" dirty="0" err="1"/>
              <a:t>u_name</a:t>
            </a:r>
            <a:r>
              <a:rPr lang="en-US" altLang="zh-CN" sz="1900" b="1" dirty="0"/>
              <a:t>'</a:t>
            </a:r>
            <a:r>
              <a:rPr lang="en-US" altLang="zh-CN" sz="1900" dirty="0"/>
              <a:t>)</a:t>
            </a:r>
            <a:br>
              <a:rPr lang="en-US" altLang="zh-CN" sz="1900" dirty="0"/>
            </a:br>
            <a:r>
              <a:rPr lang="en-US" altLang="zh-CN" sz="1900" dirty="0"/>
              <a:t>    </a:t>
            </a:r>
            <a:r>
              <a:rPr lang="en-US" altLang="zh-CN" sz="1900" b="1" dirty="0"/>
              <a:t>for </a:t>
            </a:r>
            <a:r>
              <a:rPr lang="en-US" altLang="zh-CN" sz="1900" dirty="0"/>
              <a:t>name </a:t>
            </a:r>
            <a:r>
              <a:rPr lang="en-US" altLang="zh-CN" sz="1900" b="1" dirty="0"/>
              <a:t>in </a:t>
            </a:r>
            <a:r>
              <a:rPr lang="en-US" altLang="zh-CN" sz="1900" dirty="0" err="1"/>
              <a:t>usenames</a:t>
            </a:r>
            <a:r>
              <a:rPr lang="en-US" altLang="zh-CN" sz="1900" dirty="0"/>
              <a:t>:</a:t>
            </a:r>
            <a:br>
              <a:rPr lang="en-US" altLang="zh-CN" sz="1900" dirty="0"/>
            </a:br>
            <a:r>
              <a:rPr lang="en-US" altLang="zh-CN" sz="1900" dirty="0"/>
              <a:t>        print(name)</a:t>
            </a:r>
            <a:br>
              <a:rPr lang="en-US" altLang="zh-CN" sz="1900" dirty="0"/>
            </a:br>
            <a:r>
              <a:rPr lang="en-US" altLang="zh-CN" sz="1900" dirty="0"/>
              <a:t>        </a:t>
            </a:r>
            <a:r>
              <a:rPr lang="en-US" altLang="zh-CN" sz="1900" b="1" dirty="0"/>
              <a:t>if </a:t>
            </a:r>
            <a:r>
              <a:rPr lang="en-US" altLang="zh-CN" sz="1900" dirty="0" err="1"/>
              <a:t>str</a:t>
            </a:r>
            <a:r>
              <a:rPr lang="en-US" altLang="zh-CN" sz="1900" dirty="0"/>
              <a:t>(username)==</a:t>
            </a:r>
            <a:r>
              <a:rPr lang="en-US" altLang="zh-CN" sz="1900" dirty="0" err="1"/>
              <a:t>str</a:t>
            </a:r>
            <a:r>
              <a:rPr lang="en-US" altLang="zh-CN" sz="1900" dirty="0"/>
              <a:t>(name):</a:t>
            </a:r>
            <a:r>
              <a:rPr lang="en-US" altLang="zh-CN" sz="1900" i="1" dirty="0"/>
              <a:t>#</a:t>
            </a:r>
            <a:r>
              <a:rPr lang="zh-CN" altLang="en-US" sz="1900" i="1" dirty="0"/>
              <a:t>转化为字符类型比较</a:t>
            </a:r>
            <a:br>
              <a:rPr lang="zh-CN" altLang="en-US" sz="1900" i="1" dirty="0"/>
            </a:br>
            <a:r>
              <a:rPr lang="zh-CN" altLang="en-US" sz="1900" i="1" dirty="0"/>
              <a:t>            </a:t>
            </a:r>
            <a:r>
              <a:rPr lang="en-US" altLang="zh-CN" sz="1900" dirty="0"/>
              <a:t>print(</a:t>
            </a:r>
            <a:r>
              <a:rPr lang="en-US" altLang="zh-CN" sz="1900" b="1" dirty="0"/>
              <a:t>'debug</a:t>
            </a:r>
            <a:r>
              <a:rPr lang="zh-CN" altLang="en-US" sz="1900" b="1" dirty="0"/>
              <a:t>执行</a:t>
            </a:r>
            <a:r>
              <a:rPr lang="en-US" altLang="zh-CN" sz="1900" b="1" dirty="0"/>
              <a:t>'</a:t>
            </a:r>
            <a:r>
              <a:rPr lang="en-US" altLang="zh-CN" sz="1900" dirty="0"/>
              <a:t>)</a:t>
            </a:r>
            <a:br>
              <a:rPr lang="en-US" altLang="zh-CN" sz="1900" dirty="0"/>
            </a:br>
            <a:r>
              <a:rPr lang="en-US" altLang="zh-CN" sz="1900" dirty="0"/>
              <a:t>            print(name)</a:t>
            </a:r>
            <a:br>
              <a:rPr lang="en-US" altLang="zh-CN" sz="1900" dirty="0"/>
            </a:br>
            <a:r>
              <a:rPr lang="en-US" altLang="zh-CN" sz="1900" dirty="0"/>
              <a:t>            </a:t>
            </a:r>
            <a:r>
              <a:rPr lang="en-US" altLang="zh-CN" sz="1900" b="1" dirty="0"/>
              <a:t>if </a:t>
            </a:r>
            <a:r>
              <a:rPr lang="en-US" altLang="zh-CN" sz="1900" dirty="0"/>
              <a:t>password == </a:t>
            </a:r>
            <a:r>
              <a:rPr lang="en-US" altLang="zh-CN" sz="1900" dirty="0" err="1"/>
              <a:t>name.u_password</a:t>
            </a:r>
            <a:r>
              <a:rPr lang="en-US" altLang="zh-CN" sz="1900" dirty="0"/>
              <a:t>:</a:t>
            </a:r>
            <a:br>
              <a:rPr lang="en-US" altLang="zh-CN" sz="1900" dirty="0"/>
            </a:br>
            <a:r>
              <a:rPr lang="en-US" altLang="zh-CN" sz="1900" dirty="0"/>
              <a:t>                data = name</a:t>
            </a:r>
            <a:br>
              <a:rPr lang="en-US" altLang="zh-CN" sz="1900" dirty="0"/>
            </a:br>
            <a:r>
              <a:rPr lang="en-US" altLang="zh-CN" sz="1900" dirty="0"/>
              <a:t>                print(data)</a:t>
            </a:r>
            <a:br>
              <a:rPr lang="en-US" altLang="zh-CN" sz="1900" dirty="0"/>
            </a:br>
            <a:r>
              <a:rPr lang="en-US" altLang="zh-CN" sz="1900" dirty="0"/>
              <a:t>                print(</a:t>
            </a:r>
            <a:r>
              <a:rPr lang="en-US" altLang="zh-CN" sz="1900" b="1" dirty="0"/>
              <a:t>'</a:t>
            </a:r>
            <a:r>
              <a:rPr lang="en-US" altLang="zh-CN" sz="1900" b="1" dirty="0" err="1"/>
              <a:t>debugsuccess</a:t>
            </a:r>
            <a:r>
              <a:rPr lang="en-US" altLang="zh-CN" sz="1900" b="1" dirty="0"/>
              <a:t>'</a:t>
            </a:r>
            <a:r>
              <a:rPr lang="en-US" altLang="zh-CN" sz="1900" dirty="0"/>
              <a:t>)</a:t>
            </a:r>
            <a:br>
              <a:rPr lang="en-US" altLang="zh-CN" sz="1900" dirty="0"/>
            </a:br>
            <a:r>
              <a:rPr lang="en-US" altLang="zh-CN" sz="1900" dirty="0"/>
              <a:t>                </a:t>
            </a:r>
            <a:r>
              <a:rPr lang="en-US" altLang="zh-CN" sz="1900" b="1" dirty="0"/>
              <a:t>return </a:t>
            </a:r>
            <a:r>
              <a:rPr lang="en-US" altLang="zh-CN" sz="1900" dirty="0"/>
              <a:t>render(request, </a:t>
            </a:r>
            <a:r>
              <a:rPr lang="en-US" altLang="zh-CN" sz="1900" b="1" dirty="0"/>
              <a:t>'login/right.html'</a:t>
            </a:r>
            <a:r>
              <a:rPr lang="en-US" altLang="zh-CN" sz="1900" dirty="0"/>
              <a:t>, {</a:t>
            </a:r>
            <a:r>
              <a:rPr lang="en-US" altLang="zh-CN" sz="1900" b="1" dirty="0"/>
              <a:t>'</a:t>
            </a:r>
            <a:r>
              <a:rPr lang="en-US" altLang="zh-CN" sz="1900" b="1" dirty="0" err="1"/>
              <a:t>usename_list</a:t>
            </a:r>
            <a:r>
              <a:rPr lang="en-US" altLang="zh-CN" sz="1900" b="1" dirty="0"/>
              <a:t>'</a:t>
            </a:r>
            <a:r>
              <a:rPr lang="en-US" altLang="zh-CN" sz="1900" dirty="0"/>
              <a:t>: data})</a:t>
            </a:r>
            <a:r>
              <a:rPr lang="en-US" altLang="zh-CN" sz="1900" i="1" dirty="0"/>
              <a:t>#</a:t>
            </a:r>
            <a:r>
              <a:rPr lang="zh-CN" altLang="en-US" sz="1900" i="1" dirty="0"/>
              <a:t>登录成功</a:t>
            </a:r>
            <a:br>
              <a:rPr lang="zh-CN" altLang="en-US" sz="1900" i="1" dirty="0"/>
            </a:br>
            <a:r>
              <a:rPr lang="zh-CN" altLang="en-US" sz="1900" i="1" dirty="0"/>
              <a:t>            </a:t>
            </a:r>
            <a:r>
              <a:rPr lang="en-US" altLang="zh-CN" sz="1900" b="1" dirty="0"/>
              <a:t>else</a:t>
            </a:r>
            <a:r>
              <a:rPr lang="en-US" altLang="zh-CN" sz="1900" dirty="0"/>
              <a:t>:</a:t>
            </a:r>
            <a:br>
              <a:rPr lang="en-US" altLang="zh-CN" sz="1900" dirty="0"/>
            </a:br>
            <a:r>
              <a:rPr lang="en-US" altLang="zh-CN" sz="1900" dirty="0"/>
              <a:t>                </a:t>
            </a:r>
            <a:r>
              <a:rPr lang="en-US" altLang="zh-CN" sz="1900" b="1" dirty="0"/>
              <a:t>return </a:t>
            </a:r>
            <a:r>
              <a:rPr lang="en-US" altLang="zh-CN" sz="1900" dirty="0"/>
              <a:t>render(</a:t>
            </a:r>
            <a:r>
              <a:rPr lang="en-US" altLang="zh-CN" sz="1900" dirty="0" err="1"/>
              <a:t>request,</a:t>
            </a:r>
            <a:r>
              <a:rPr lang="en-US" altLang="zh-CN" sz="1900" b="1" dirty="0" err="1"/>
              <a:t>'login</a:t>
            </a:r>
            <a:r>
              <a:rPr lang="en-US" altLang="zh-CN" sz="1900" b="1" dirty="0"/>
              <a:t>/error.html'</a:t>
            </a:r>
            <a:r>
              <a:rPr lang="en-US" altLang="zh-CN" sz="1900" dirty="0"/>
              <a:t>)</a:t>
            </a:r>
            <a:br>
              <a:rPr lang="en-US" altLang="zh-CN" sz="1900" dirty="0"/>
            </a:br>
            <a:r>
              <a:rPr lang="en-US" altLang="zh-CN" sz="1900" dirty="0"/>
              <a:t>    </a:t>
            </a:r>
            <a:r>
              <a:rPr lang="en-US" altLang="zh-CN" sz="1900" b="1" dirty="0"/>
              <a:t>return </a:t>
            </a:r>
            <a:r>
              <a:rPr lang="en-US" altLang="zh-CN" sz="1900" dirty="0"/>
              <a:t>render(</a:t>
            </a:r>
            <a:r>
              <a:rPr lang="en-US" altLang="zh-CN" sz="1900" dirty="0" err="1"/>
              <a:t>request,</a:t>
            </a:r>
            <a:r>
              <a:rPr lang="en-US" altLang="zh-CN" sz="1900" b="1" dirty="0" err="1"/>
              <a:t>'login</a:t>
            </a:r>
            <a:r>
              <a:rPr lang="en-US" altLang="zh-CN" sz="1900" b="1" dirty="0"/>
              <a:t>/</a:t>
            </a:r>
            <a:r>
              <a:rPr lang="en-US" altLang="zh-CN" sz="1900" b="1" dirty="0" err="1"/>
              <a:t>error.html'</a:t>
            </a:r>
            <a:r>
              <a:rPr lang="en-US" altLang="zh-CN" sz="1900" dirty="0" err="1"/>
              <a:t>,context</a:t>
            </a:r>
            <a:r>
              <a:rPr lang="en-US" altLang="zh-CN" sz="1900" dirty="0"/>
              <a:t>={</a:t>
            </a:r>
            <a:r>
              <a:rPr lang="en-US" altLang="zh-CN" sz="1900" b="1" dirty="0"/>
              <a:t>'message'</a:t>
            </a:r>
            <a:r>
              <a:rPr lang="en-US" altLang="zh-CN" sz="1900" dirty="0"/>
              <a:t>:</a:t>
            </a:r>
            <a:r>
              <a:rPr lang="en-US" altLang="zh-CN" sz="1900" b="1" dirty="0"/>
              <a:t>'</a:t>
            </a:r>
            <a:r>
              <a:rPr lang="zh-CN" altLang="en-US" sz="1900" b="1" dirty="0"/>
              <a:t>用户未注册</a:t>
            </a:r>
            <a:r>
              <a:rPr lang="en-US" altLang="zh-CN" sz="1900" b="1" dirty="0"/>
              <a:t>'</a:t>
            </a:r>
            <a:r>
              <a:rPr lang="en-US" altLang="zh-CN" sz="1900" dirty="0"/>
              <a:t>})</a:t>
            </a:r>
            <a:br>
              <a:rPr lang="en-US" altLang="zh-CN" sz="1900" dirty="0"/>
            </a:br>
            <a:r>
              <a:rPr lang="en-US" altLang="zh-CN" sz="1900" b="1" dirty="0"/>
              <a:t>else</a:t>
            </a:r>
            <a:r>
              <a:rPr lang="en-US" altLang="zh-CN" sz="1900" dirty="0"/>
              <a:t>:</a:t>
            </a:r>
            <a:br>
              <a:rPr lang="en-US" altLang="zh-CN" sz="1900" dirty="0"/>
            </a:br>
            <a:r>
              <a:rPr lang="en-US" altLang="zh-CN" sz="1900" dirty="0"/>
              <a:t>    print(</a:t>
            </a:r>
            <a:r>
              <a:rPr lang="en-US" altLang="zh-CN" sz="1900" b="1" dirty="0"/>
              <a:t>'debug</a:t>
            </a:r>
            <a:r>
              <a:rPr lang="zh-CN" altLang="en-US" sz="1900" b="1" dirty="0"/>
              <a:t>失败</a:t>
            </a:r>
            <a:r>
              <a:rPr lang="en-US" altLang="zh-CN" sz="1900" b="1" dirty="0"/>
              <a:t>'</a:t>
            </a:r>
            <a:r>
              <a:rPr lang="en-US" altLang="zh-CN" sz="1900" dirty="0"/>
              <a:t>)</a:t>
            </a:r>
            <a:br>
              <a:rPr lang="en-US" altLang="zh-CN" sz="1900" dirty="0"/>
            </a:br>
            <a:r>
              <a:rPr lang="en-US" altLang="zh-CN" sz="1900" dirty="0"/>
              <a:t>    render(request, </a:t>
            </a:r>
            <a:r>
              <a:rPr lang="en-US" altLang="zh-CN" sz="1900" b="1" dirty="0"/>
              <a:t>'login/error.html</a:t>
            </a:r>
            <a:r>
              <a:rPr lang="en-US" altLang="zh-CN" sz="1900" b="1" dirty="0" smtClean="0"/>
              <a:t>'</a:t>
            </a:r>
            <a:r>
              <a:rPr lang="en-US" altLang="zh-CN" sz="1900" dirty="0" smtClean="0"/>
              <a:t>)</a:t>
            </a:r>
          </a:p>
          <a:p>
            <a:endParaRPr lang="zh-CN" altLang="en-US" sz="1900" dirty="0"/>
          </a:p>
        </p:txBody>
      </p:sp>
    </p:spTree>
    <p:extLst>
      <p:ext uri="{BB962C8B-B14F-4D97-AF65-F5344CB8AC3E}">
        <p14:creationId xmlns:p14="http://schemas.microsoft.com/office/powerpoint/2010/main" val="34003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都市">
  <a:themeElements>
    <a:clrScheme name="都市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都市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都市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330</TotalTime>
  <Words>424</Words>
  <Application>Microsoft Office PowerPoint</Application>
  <PresentationFormat>全屏显示(4:3)</PresentationFormat>
  <Paragraphs>82</Paragraphs>
  <Slides>40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1" baseType="lpstr">
      <vt:lpstr>都市</vt:lpstr>
      <vt:lpstr>Vlog Station 视频点播网站</vt:lpstr>
      <vt:lpstr> 初步探索  html+django</vt:lpstr>
      <vt:lpstr>连接Mysql</vt:lpstr>
      <vt:lpstr>检索文件和上传文件到本地的路径配置</vt:lpstr>
      <vt:lpstr>Ps制作背景</vt:lpstr>
      <vt:lpstr>注册账号</vt:lpstr>
      <vt:lpstr>注册界面</vt:lpstr>
      <vt:lpstr>保存数据到数据库</vt:lpstr>
      <vt:lpstr>账号登录</vt:lpstr>
      <vt:lpstr>登录界面</vt:lpstr>
      <vt:lpstr>登录界面的Html</vt:lpstr>
      <vt:lpstr>登录错误的界面</vt:lpstr>
      <vt:lpstr>账号密码的找回</vt:lpstr>
      <vt:lpstr>账号密码找回界面</vt:lpstr>
      <vt:lpstr>找回成功界面</vt:lpstr>
      <vt:lpstr>视频文件的保存到数据库</vt:lpstr>
      <vt:lpstr>文件上传的html</vt:lpstr>
      <vt:lpstr>文件上传界面</vt:lpstr>
      <vt:lpstr>Html处理图片和视频</vt:lpstr>
      <vt:lpstr>首页的html</vt:lpstr>
      <vt:lpstr>首页的界面</vt:lpstr>
      <vt:lpstr>最终django网站 html+css+javascript</vt:lpstr>
      <vt:lpstr>连接Mysql</vt:lpstr>
      <vt:lpstr>图标制作</vt:lpstr>
      <vt:lpstr>用户注册</vt:lpstr>
      <vt:lpstr>注册普通用户的html</vt:lpstr>
      <vt:lpstr>登录界面</vt:lpstr>
      <vt:lpstr>登录界面的html</vt:lpstr>
      <vt:lpstr>用户找回密码</vt:lpstr>
      <vt:lpstr>找回密码views视图函数</vt:lpstr>
      <vt:lpstr>用户首页</vt:lpstr>
      <vt:lpstr>用户个人资料</vt:lpstr>
      <vt:lpstr>用户个人资料的html</vt:lpstr>
      <vt:lpstr>用户修改密码</vt:lpstr>
      <vt:lpstr>用户搜索视频</vt:lpstr>
      <vt:lpstr>视频的播放信息、推荐列表</vt:lpstr>
      <vt:lpstr>用户点赞、收藏、评论</vt:lpstr>
      <vt:lpstr>管理员后台登录界面</vt:lpstr>
      <vt:lpstr>管理员上传视频</vt:lpstr>
      <vt:lpstr>管理员对数据库的增、删、改、查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Django视频网站</dc:title>
  <dc:creator>MY</dc:creator>
  <cp:lastModifiedBy>MY</cp:lastModifiedBy>
  <cp:revision>34</cp:revision>
  <dcterms:created xsi:type="dcterms:W3CDTF">2019-07-17T03:30:07Z</dcterms:created>
  <dcterms:modified xsi:type="dcterms:W3CDTF">2019-07-18T17:01:50Z</dcterms:modified>
</cp:coreProperties>
</file>

<file path=docProps/thumbnail.jpeg>
</file>